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62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28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923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510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39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41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985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28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717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88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91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616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051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F6BB1-2A4B-4DAC-B13F-AB6ECBB6300A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99901-E786-4D23-A7D0-C6FA5AFD7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56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図 1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1044" y="593663"/>
            <a:ext cx="5202006" cy="2825811"/>
          </a:xfrm>
          <a:prstGeom prst="rect">
            <a:avLst/>
          </a:prstGeom>
        </p:spPr>
      </p:pic>
      <p:pic>
        <p:nvPicPr>
          <p:cNvPr id="140" name="図 1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2061045" y="3400425"/>
            <a:ext cx="5202005" cy="2828925"/>
          </a:xfrm>
          <a:prstGeom prst="rect">
            <a:avLst/>
          </a:prstGeom>
        </p:spPr>
      </p:pic>
      <p:sp>
        <p:nvSpPr>
          <p:cNvPr id="139" name="楕円 138"/>
          <p:cNvSpPr/>
          <p:nvPr/>
        </p:nvSpPr>
        <p:spPr>
          <a:xfrm>
            <a:off x="1121727" y="791961"/>
            <a:ext cx="293530" cy="29353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</p:spTree>
    <p:extLst>
      <p:ext uri="{BB962C8B-B14F-4D97-AF65-F5344CB8AC3E}">
        <p14:creationId xmlns:p14="http://schemas.microsoft.com/office/powerpoint/2010/main" val="49031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4000" accel="20000" decel="2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72569 -0.0094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826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UNITCOM 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裕之</dc:creator>
  <cp:lastModifiedBy>伊藤 裕之</cp:lastModifiedBy>
  <cp:revision>3</cp:revision>
  <dcterms:created xsi:type="dcterms:W3CDTF">2021-09-06T12:48:41Z</dcterms:created>
  <dcterms:modified xsi:type="dcterms:W3CDTF">2021-12-22T12:46:21Z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