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  <p:sldId id="276" r:id="rId3"/>
    <p:sldId id="264" r:id="rId4"/>
    <p:sldId id="275" r:id="rId5"/>
    <p:sldId id="269" r:id="rId6"/>
    <p:sldId id="277" r:id="rId7"/>
    <p:sldId id="273" r:id="rId8"/>
    <p:sldId id="278" r:id="rId9"/>
    <p:sldId id="274" r:id="rId10"/>
    <p:sldId id="265" r:id="rId11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14141"/>
    <a:srgbClr val="515151"/>
    <a:srgbClr val="686868"/>
    <a:srgbClr val="7C7C7C"/>
    <a:srgbClr val="787878"/>
    <a:srgbClr val="7A7A7A"/>
    <a:srgbClr val="D6D6D6"/>
    <a:srgbClr val="D8D8D8"/>
    <a:srgbClr val="80000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 showGuides="1">
      <p:cViewPr varScale="1">
        <p:scale>
          <a:sx n="145" d="100"/>
          <a:sy n="145" d="100"/>
        </p:scale>
        <p:origin x="1656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0CD1E-8B64-4F7B-9E7B-E7AAE74C6BA2}" type="datetimeFigureOut">
              <a:rPr kumimoji="1" lang="ja-JP" altLang="en-US" smtClean="0"/>
              <a:t>2022/2/25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BC464-1648-4809-B1E0-DD623CDC3C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92054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0CD1E-8B64-4F7B-9E7B-E7AAE74C6BA2}" type="datetimeFigureOut">
              <a:rPr kumimoji="1" lang="ja-JP" altLang="en-US" smtClean="0"/>
              <a:t>2022/2/25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BC464-1648-4809-B1E0-DD623CDC3C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78577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0CD1E-8B64-4F7B-9E7B-E7AAE74C6BA2}" type="datetimeFigureOut">
              <a:rPr kumimoji="1" lang="ja-JP" altLang="en-US" smtClean="0"/>
              <a:t>2022/2/25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BC464-1648-4809-B1E0-DD623CDC3C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0327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0CD1E-8B64-4F7B-9E7B-E7AAE74C6BA2}" type="datetimeFigureOut">
              <a:rPr kumimoji="1" lang="ja-JP" altLang="en-US" smtClean="0"/>
              <a:t>2022/2/25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BC464-1648-4809-B1E0-DD623CDC3C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66283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0CD1E-8B64-4F7B-9E7B-E7AAE74C6BA2}" type="datetimeFigureOut">
              <a:rPr kumimoji="1" lang="ja-JP" altLang="en-US" smtClean="0"/>
              <a:t>2022/2/25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BC464-1648-4809-B1E0-DD623CDC3C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93635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0CD1E-8B64-4F7B-9E7B-E7AAE74C6BA2}" type="datetimeFigureOut">
              <a:rPr kumimoji="1" lang="ja-JP" altLang="en-US" smtClean="0"/>
              <a:t>2022/2/25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BC464-1648-4809-B1E0-DD623CDC3C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13258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0CD1E-8B64-4F7B-9E7B-E7AAE74C6BA2}" type="datetimeFigureOut">
              <a:rPr kumimoji="1" lang="ja-JP" altLang="en-US" smtClean="0"/>
              <a:t>2022/2/25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BC464-1648-4809-B1E0-DD623CDC3C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54996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0CD1E-8B64-4F7B-9E7B-E7AAE74C6BA2}" type="datetimeFigureOut">
              <a:rPr kumimoji="1" lang="ja-JP" altLang="en-US" smtClean="0"/>
              <a:t>2022/2/25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BC464-1648-4809-B1E0-DD623CDC3C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4085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0CD1E-8B64-4F7B-9E7B-E7AAE74C6BA2}" type="datetimeFigureOut">
              <a:rPr kumimoji="1" lang="ja-JP" altLang="en-US" smtClean="0"/>
              <a:t>2022/2/25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BC464-1648-4809-B1E0-DD623CDC3C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88376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0CD1E-8B64-4F7B-9E7B-E7AAE74C6BA2}" type="datetimeFigureOut">
              <a:rPr kumimoji="1" lang="ja-JP" altLang="en-US" smtClean="0"/>
              <a:t>2022/2/25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BC464-1648-4809-B1E0-DD623CDC3C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83158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0CD1E-8B64-4F7B-9E7B-E7AAE74C6BA2}" type="datetimeFigureOut">
              <a:rPr kumimoji="1" lang="ja-JP" altLang="en-US" smtClean="0"/>
              <a:t>2022/2/25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BC464-1648-4809-B1E0-DD623CDC3C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70985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90CD1E-8B64-4F7B-9E7B-E7AAE74C6BA2}" type="datetimeFigureOut">
              <a:rPr kumimoji="1" lang="ja-JP" altLang="en-US" smtClean="0"/>
              <a:t>2022/2/25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6BC464-1648-4809-B1E0-DD623CDC3C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2696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5" name="グループ化 64"/>
          <p:cNvGrpSpPr/>
          <p:nvPr/>
        </p:nvGrpSpPr>
        <p:grpSpPr>
          <a:xfrm>
            <a:off x="1134300" y="1"/>
            <a:ext cx="6875400" cy="6868129"/>
            <a:chOff x="2561907" y="1"/>
            <a:chExt cx="6875400" cy="6868129"/>
          </a:xfrm>
          <a:solidFill>
            <a:schemeClr val="tx1"/>
          </a:solidFill>
        </p:grpSpPr>
        <p:sp>
          <p:nvSpPr>
            <p:cNvPr id="67" name="Freeform 95"/>
            <p:cNvSpPr>
              <a:spLocks/>
            </p:cNvSpPr>
            <p:nvPr/>
          </p:nvSpPr>
          <p:spPr bwMode="auto">
            <a:xfrm>
              <a:off x="6013281" y="3440352"/>
              <a:ext cx="3424026" cy="359002"/>
            </a:xfrm>
            <a:custGeom>
              <a:avLst/>
              <a:gdLst/>
              <a:ahLst/>
              <a:cxnLst>
                <a:cxn ang="0">
                  <a:pos x="582" y="0"/>
                </a:cxn>
                <a:cxn ang="0">
                  <a:pos x="581" y="30"/>
                </a:cxn>
                <a:cxn ang="0">
                  <a:pos x="579" y="61"/>
                </a:cxn>
                <a:cxn ang="0">
                  <a:pos x="579" y="6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582" y="0"/>
                </a:cxn>
              </a:cxnLst>
              <a:rect l="0" t="0" r="r" b="b"/>
              <a:pathLst>
                <a:path w="582" h="61">
                  <a:moveTo>
                    <a:pt x="582" y="0"/>
                  </a:moveTo>
                  <a:lnTo>
                    <a:pt x="581" y="30"/>
                  </a:lnTo>
                  <a:lnTo>
                    <a:pt x="579" y="61"/>
                  </a:lnTo>
                  <a:lnTo>
                    <a:pt x="579" y="61"/>
                  </a:lnTo>
                  <a:lnTo>
                    <a:pt x="0" y="0"/>
                  </a:lnTo>
                  <a:lnTo>
                    <a:pt x="0" y="0"/>
                  </a:lnTo>
                  <a:lnTo>
                    <a:pt x="58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9" name="Freeform 97"/>
            <p:cNvSpPr>
              <a:spLocks/>
            </p:cNvSpPr>
            <p:nvPr/>
          </p:nvSpPr>
          <p:spPr bwMode="auto">
            <a:xfrm>
              <a:off x="6017490" y="2723682"/>
              <a:ext cx="3406377" cy="718005"/>
            </a:xfrm>
            <a:custGeom>
              <a:avLst/>
              <a:gdLst/>
              <a:ahLst/>
              <a:cxnLst>
                <a:cxn ang="0">
                  <a:pos x="568" y="0"/>
                </a:cxn>
                <a:cxn ang="0">
                  <a:pos x="574" y="30"/>
                </a:cxn>
                <a:cxn ang="0">
                  <a:pos x="579" y="60"/>
                </a:cxn>
                <a:cxn ang="0">
                  <a:pos x="579" y="60"/>
                </a:cxn>
                <a:cxn ang="0">
                  <a:pos x="0" y="122"/>
                </a:cxn>
                <a:cxn ang="0">
                  <a:pos x="0" y="122"/>
                </a:cxn>
                <a:cxn ang="0">
                  <a:pos x="568" y="0"/>
                </a:cxn>
              </a:cxnLst>
              <a:rect l="0" t="0" r="r" b="b"/>
              <a:pathLst>
                <a:path w="579" h="122">
                  <a:moveTo>
                    <a:pt x="568" y="0"/>
                  </a:moveTo>
                  <a:lnTo>
                    <a:pt x="574" y="30"/>
                  </a:lnTo>
                  <a:lnTo>
                    <a:pt x="579" y="60"/>
                  </a:lnTo>
                  <a:lnTo>
                    <a:pt x="579" y="60"/>
                  </a:lnTo>
                  <a:lnTo>
                    <a:pt x="0" y="122"/>
                  </a:lnTo>
                  <a:lnTo>
                    <a:pt x="0" y="122"/>
                  </a:lnTo>
                  <a:lnTo>
                    <a:pt x="568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70" name="Freeform 99"/>
            <p:cNvSpPr>
              <a:spLocks/>
            </p:cNvSpPr>
            <p:nvPr/>
          </p:nvSpPr>
          <p:spPr bwMode="auto">
            <a:xfrm>
              <a:off x="6005724" y="2046874"/>
              <a:ext cx="3259297" cy="1394813"/>
            </a:xfrm>
            <a:custGeom>
              <a:avLst/>
              <a:gdLst/>
              <a:ahLst/>
              <a:cxnLst>
                <a:cxn ang="0">
                  <a:pos x="531" y="0"/>
                </a:cxn>
                <a:cxn ang="0">
                  <a:pos x="543" y="27"/>
                </a:cxn>
                <a:cxn ang="0">
                  <a:pos x="554" y="57"/>
                </a:cxn>
                <a:cxn ang="0">
                  <a:pos x="554" y="57"/>
                </a:cxn>
                <a:cxn ang="0">
                  <a:pos x="0" y="237"/>
                </a:cxn>
                <a:cxn ang="0">
                  <a:pos x="0" y="237"/>
                </a:cxn>
                <a:cxn ang="0">
                  <a:pos x="531" y="0"/>
                </a:cxn>
              </a:cxnLst>
              <a:rect l="0" t="0" r="r" b="b"/>
              <a:pathLst>
                <a:path w="554" h="237">
                  <a:moveTo>
                    <a:pt x="531" y="0"/>
                  </a:moveTo>
                  <a:lnTo>
                    <a:pt x="543" y="27"/>
                  </a:lnTo>
                  <a:lnTo>
                    <a:pt x="554" y="57"/>
                  </a:lnTo>
                  <a:lnTo>
                    <a:pt x="554" y="57"/>
                  </a:lnTo>
                  <a:lnTo>
                    <a:pt x="0" y="237"/>
                  </a:lnTo>
                  <a:lnTo>
                    <a:pt x="0" y="237"/>
                  </a:lnTo>
                  <a:lnTo>
                    <a:pt x="53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71" name="Freeform 101"/>
            <p:cNvSpPr>
              <a:spLocks/>
            </p:cNvSpPr>
            <p:nvPr/>
          </p:nvSpPr>
          <p:spPr bwMode="auto">
            <a:xfrm>
              <a:off x="6020838" y="1420027"/>
              <a:ext cx="2965136" cy="2012768"/>
            </a:xfrm>
            <a:custGeom>
              <a:avLst/>
              <a:gdLst/>
              <a:ahLst/>
              <a:cxnLst>
                <a:cxn ang="0">
                  <a:pos x="471" y="0"/>
                </a:cxn>
                <a:cxn ang="0">
                  <a:pos x="489" y="25"/>
                </a:cxn>
                <a:cxn ang="0">
                  <a:pos x="504" y="51"/>
                </a:cxn>
                <a:cxn ang="0">
                  <a:pos x="504" y="51"/>
                </a:cxn>
                <a:cxn ang="0">
                  <a:pos x="0" y="342"/>
                </a:cxn>
                <a:cxn ang="0">
                  <a:pos x="0" y="342"/>
                </a:cxn>
                <a:cxn ang="0">
                  <a:pos x="471" y="0"/>
                </a:cxn>
              </a:cxnLst>
              <a:rect l="0" t="0" r="r" b="b"/>
              <a:pathLst>
                <a:path w="504" h="342">
                  <a:moveTo>
                    <a:pt x="471" y="0"/>
                  </a:moveTo>
                  <a:lnTo>
                    <a:pt x="489" y="25"/>
                  </a:lnTo>
                  <a:lnTo>
                    <a:pt x="504" y="51"/>
                  </a:lnTo>
                  <a:lnTo>
                    <a:pt x="504" y="51"/>
                  </a:lnTo>
                  <a:lnTo>
                    <a:pt x="0" y="342"/>
                  </a:lnTo>
                  <a:lnTo>
                    <a:pt x="0" y="342"/>
                  </a:lnTo>
                  <a:lnTo>
                    <a:pt x="47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72" name="Freeform 103"/>
            <p:cNvSpPr>
              <a:spLocks/>
            </p:cNvSpPr>
            <p:nvPr/>
          </p:nvSpPr>
          <p:spPr bwMode="auto">
            <a:xfrm>
              <a:off x="6017490" y="882794"/>
              <a:ext cx="2541545" cy="2548329"/>
            </a:xfrm>
            <a:custGeom>
              <a:avLst/>
              <a:gdLst/>
              <a:ahLst/>
              <a:cxnLst>
                <a:cxn ang="0">
                  <a:pos x="388" y="0"/>
                </a:cxn>
                <a:cxn ang="0">
                  <a:pos x="411" y="21"/>
                </a:cxn>
                <a:cxn ang="0">
                  <a:pos x="432" y="43"/>
                </a:cxn>
                <a:cxn ang="0">
                  <a:pos x="432" y="43"/>
                </a:cxn>
                <a:cxn ang="0">
                  <a:pos x="0" y="433"/>
                </a:cxn>
                <a:cxn ang="0">
                  <a:pos x="0" y="433"/>
                </a:cxn>
                <a:cxn ang="0">
                  <a:pos x="388" y="0"/>
                </a:cxn>
              </a:cxnLst>
              <a:rect l="0" t="0" r="r" b="b"/>
              <a:pathLst>
                <a:path w="432" h="433">
                  <a:moveTo>
                    <a:pt x="388" y="0"/>
                  </a:moveTo>
                  <a:lnTo>
                    <a:pt x="411" y="21"/>
                  </a:lnTo>
                  <a:lnTo>
                    <a:pt x="432" y="43"/>
                  </a:lnTo>
                  <a:lnTo>
                    <a:pt x="432" y="43"/>
                  </a:lnTo>
                  <a:lnTo>
                    <a:pt x="0" y="433"/>
                  </a:lnTo>
                  <a:lnTo>
                    <a:pt x="0" y="433"/>
                  </a:lnTo>
                  <a:lnTo>
                    <a:pt x="388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73" name="Freeform 105"/>
            <p:cNvSpPr>
              <a:spLocks/>
            </p:cNvSpPr>
            <p:nvPr/>
          </p:nvSpPr>
          <p:spPr bwMode="auto">
            <a:xfrm>
              <a:off x="6017490" y="451496"/>
              <a:ext cx="2012057" cy="2966184"/>
            </a:xfrm>
            <a:custGeom>
              <a:avLst/>
              <a:gdLst/>
              <a:ahLst/>
              <a:cxnLst>
                <a:cxn ang="0">
                  <a:pos x="291" y="0"/>
                </a:cxn>
                <a:cxn ang="0">
                  <a:pos x="316" y="15"/>
                </a:cxn>
                <a:cxn ang="0">
                  <a:pos x="342" y="33"/>
                </a:cxn>
                <a:cxn ang="0">
                  <a:pos x="342" y="33"/>
                </a:cxn>
                <a:cxn ang="0">
                  <a:pos x="0" y="504"/>
                </a:cxn>
                <a:cxn ang="0">
                  <a:pos x="0" y="504"/>
                </a:cxn>
                <a:cxn ang="0">
                  <a:pos x="291" y="0"/>
                </a:cxn>
              </a:cxnLst>
              <a:rect l="0" t="0" r="r" b="b"/>
              <a:pathLst>
                <a:path w="342" h="504">
                  <a:moveTo>
                    <a:pt x="291" y="0"/>
                  </a:moveTo>
                  <a:lnTo>
                    <a:pt x="316" y="15"/>
                  </a:lnTo>
                  <a:lnTo>
                    <a:pt x="342" y="33"/>
                  </a:lnTo>
                  <a:lnTo>
                    <a:pt x="342" y="33"/>
                  </a:lnTo>
                  <a:lnTo>
                    <a:pt x="0" y="504"/>
                  </a:lnTo>
                  <a:lnTo>
                    <a:pt x="0" y="504"/>
                  </a:lnTo>
                  <a:lnTo>
                    <a:pt x="29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74" name="Freeform 107"/>
            <p:cNvSpPr>
              <a:spLocks/>
            </p:cNvSpPr>
            <p:nvPr/>
          </p:nvSpPr>
          <p:spPr bwMode="auto">
            <a:xfrm>
              <a:off x="6005724" y="164789"/>
              <a:ext cx="1394320" cy="3266334"/>
            </a:xfrm>
            <a:custGeom>
              <a:avLst/>
              <a:gdLst/>
              <a:ahLst/>
              <a:cxnLst>
                <a:cxn ang="0">
                  <a:pos x="180" y="0"/>
                </a:cxn>
                <a:cxn ang="0">
                  <a:pos x="209" y="11"/>
                </a:cxn>
                <a:cxn ang="0">
                  <a:pos x="237" y="23"/>
                </a:cxn>
                <a:cxn ang="0">
                  <a:pos x="237" y="23"/>
                </a:cxn>
                <a:cxn ang="0">
                  <a:pos x="0" y="555"/>
                </a:cxn>
                <a:cxn ang="0">
                  <a:pos x="0" y="555"/>
                </a:cxn>
                <a:cxn ang="0">
                  <a:pos x="180" y="0"/>
                </a:cxn>
              </a:cxnLst>
              <a:rect l="0" t="0" r="r" b="b"/>
              <a:pathLst>
                <a:path w="237" h="555">
                  <a:moveTo>
                    <a:pt x="180" y="0"/>
                  </a:moveTo>
                  <a:lnTo>
                    <a:pt x="209" y="11"/>
                  </a:lnTo>
                  <a:lnTo>
                    <a:pt x="237" y="23"/>
                  </a:lnTo>
                  <a:lnTo>
                    <a:pt x="237" y="23"/>
                  </a:lnTo>
                  <a:lnTo>
                    <a:pt x="0" y="555"/>
                  </a:lnTo>
                  <a:lnTo>
                    <a:pt x="0" y="555"/>
                  </a:lnTo>
                  <a:lnTo>
                    <a:pt x="18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75" name="Freeform 109"/>
            <p:cNvSpPr>
              <a:spLocks/>
            </p:cNvSpPr>
            <p:nvPr/>
          </p:nvSpPr>
          <p:spPr bwMode="auto">
            <a:xfrm>
              <a:off x="5999840" y="5886"/>
              <a:ext cx="711868" cy="3419351"/>
            </a:xfrm>
            <a:custGeom>
              <a:avLst/>
              <a:gdLst/>
              <a:ahLst/>
              <a:cxnLst>
                <a:cxn ang="0">
                  <a:pos x="61" y="0"/>
                </a:cxn>
                <a:cxn ang="0">
                  <a:pos x="91" y="5"/>
                </a:cxn>
                <a:cxn ang="0">
                  <a:pos x="121" y="11"/>
                </a:cxn>
                <a:cxn ang="0">
                  <a:pos x="121" y="11"/>
                </a:cxn>
                <a:cxn ang="0">
                  <a:pos x="0" y="581"/>
                </a:cxn>
                <a:cxn ang="0">
                  <a:pos x="0" y="581"/>
                </a:cxn>
                <a:cxn ang="0">
                  <a:pos x="61" y="0"/>
                </a:cxn>
              </a:cxnLst>
              <a:rect l="0" t="0" r="r" b="b"/>
              <a:pathLst>
                <a:path w="121" h="581">
                  <a:moveTo>
                    <a:pt x="61" y="0"/>
                  </a:moveTo>
                  <a:lnTo>
                    <a:pt x="91" y="5"/>
                  </a:lnTo>
                  <a:lnTo>
                    <a:pt x="121" y="11"/>
                  </a:lnTo>
                  <a:lnTo>
                    <a:pt x="121" y="11"/>
                  </a:lnTo>
                  <a:lnTo>
                    <a:pt x="0" y="581"/>
                  </a:lnTo>
                  <a:lnTo>
                    <a:pt x="0" y="581"/>
                  </a:lnTo>
                  <a:lnTo>
                    <a:pt x="6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76" name="Freeform 111"/>
            <p:cNvSpPr>
              <a:spLocks/>
            </p:cNvSpPr>
            <p:nvPr/>
          </p:nvSpPr>
          <p:spPr bwMode="auto">
            <a:xfrm>
              <a:off x="5635082" y="1"/>
              <a:ext cx="364759" cy="3425237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32" y="1"/>
                </a:cxn>
                <a:cxn ang="0">
                  <a:pos x="62" y="0"/>
                </a:cxn>
                <a:cxn ang="0">
                  <a:pos x="62" y="0"/>
                </a:cxn>
                <a:cxn ang="0">
                  <a:pos x="62" y="582"/>
                </a:cxn>
                <a:cxn ang="0">
                  <a:pos x="62" y="582"/>
                </a:cxn>
                <a:cxn ang="0">
                  <a:pos x="0" y="3"/>
                </a:cxn>
              </a:cxnLst>
              <a:rect l="0" t="0" r="r" b="b"/>
              <a:pathLst>
                <a:path w="62" h="582">
                  <a:moveTo>
                    <a:pt x="0" y="3"/>
                  </a:moveTo>
                  <a:lnTo>
                    <a:pt x="32" y="1"/>
                  </a:lnTo>
                  <a:lnTo>
                    <a:pt x="62" y="0"/>
                  </a:lnTo>
                  <a:lnTo>
                    <a:pt x="62" y="0"/>
                  </a:lnTo>
                  <a:lnTo>
                    <a:pt x="62" y="582"/>
                  </a:lnTo>
                  <a:lnTo>
                    <a:pt x="62" y="582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77" name="Freeform 113"/>
            <p:cNvSpPr>
              <a:spLocks/>
            </p:cNvSpPr>
            <p:nvPr/>
          </p:nvSpPr>
          <p:spPr bwMode="auto">
            <a:xfrm>
              <a:off x="4940863" y="88280"/>
              <a:ext cx="1058977" cy="3354613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28" y="7"/>
                </a:cxn>
                <a:cxn ang="0">
                  <a:pos x="58" y="0"/>
                </a:cxn>
                <a:cxn ang="0">
                  <a:pos x="58" y="0"/>
                </a:cxn>
                <a:cxn ang="0">
                  <a:pos x="180" y="570"/>
                </a:cxn>
                <a:cxn ang="0">
                  <a:pos x="180" y="570"/>
                </a:cxn>
                <a:cxn ang="0">
                  <a:pos x="0" y="15"/>
                </a:cxn>
              </a:cxnLst>
              <a:rect l="0" t="0" r="r" b="b"/>
              <a:pathLst>
                <a:path w="180" h="570">
                  <a:moveTo>
                    <a:pt x="0" y="15"/>
                  </a:moveTo>
                  <a:lnTo>
                    <a:pt x="28" y="7"/>
                  </a:lnTo>
                  <a:lnTo>
                    <a:pt x="58" y="0"/>
                  </a:lnTo>
                  <a:lnTo>
                    <a:pt x="58" y="0"/>
                  </a:lnTo>
                  <a:lnTo>
                    <a:pt x="180" y="570"/>
                  </a:lnTo>
                  <a:lnTo>
                    <a:pt x="180" y="570"/>
                  </a:lnTo>
                  <a:lnTo>
                    <a:pt x="0" y="1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78" name="Freeform 115"/>
            <p:cNvSpPr>
              <a:spLocks/>
            </p:cNvSpPr>
            <p:nvPr/>
          </p:nvSpPr>
          <p:spPr bwMode="auto">
            <a:xfrm>
              <a:off x="4269711" y="306036"/>
              <a:ext cx="1723780" cy="3125087"/>
            </a:xfrm>
            <a:custGeom>
              <a:avLst/>
              <a:gdLst/>
              <a:ahLst/>
              <a:cxnLst>
                <a:cxn ang="0">
                  <a:pos x="0" y="27"/>
                </a:cxn>
                <a:cxn ang="0">
                  <a:pos x="27" y="12"/>
                </a:cxn>
                <a:cxn ang="0">
                  <a:pos x="56" y="0"/>
                </a:cxn>
                <a:cxn ang="0">
                  <a:pos x="56" y="0"/>
                </a:cxn>
                <a:cxn ang="0">
                  <a:pos x="293" y="531"/>
                </a:cxn>
                <a:cxn ang="0">
                  <a:pos x="293" y="531"/>
                </a:cxn>
                <a:cxn ang="0">
                  <a:pos x="0" y="27"/>
                </a:cxn>
              </a:cxnLst>
              <a:rect l="0" t="0" r="r" b="b"/>
              <a:pathLst>
                <a:path w="293" h="531">
                  <a:moveTo>
                    <a:pt x="0" y="27"/>
                  </a:moveTo>
                  <a:lnTo>
                    <a:pt x="27" y="12"/>
                  </a:lnTo>
                  <a:lnTo>
                    <a:pt x="56" y="0"/>
                  </a:lnTo>
                  <a:lnTo>
                    <a:pt x="56" y="0"/>
                  </a:lnTo>
                  <a:lnTo>
                    <a:pt x="293" y="531"/>
                  </a:lnTo>
                  <a:lnTo>
                    <a:pt x="293" y="531"/>
                  </a:lnTo>
                  <a:lnTo>
                    <a:pt x="0" y="2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79" name="Freeform 117"/>
            <p:cNvSpPr>
              <a:spLocks/>
            </p:cNvSpPr>
            <p:nvPr/>
          </p:nvSpPr>
          <p:spPr bwMode="auto">
            <a:xfrm>
              <a:off x="3693623" y="659153"/>
              <a:ext cx="2294451" cy="2771970"/>
            </a:xfrm>
            <a:custGeom>
              <a:avLst/>
              <a:gdLst/>
              <a:ahLst/>
              <a:cxnLst>
                <a:cxn ang="0">
                  <a:pos x="0" y="39"/>
                </a:cxn>
                <a:cxn ang="0">
                  <a:pos x="24" y="18"/>
                </a:cxn>
                <a:cxn ang="0">
                  <a:pos x="48" y="0"/>
                </a:cxn>
                <a:cxn ang="0">
                  <a:pos x="48" y="0"/>
                </a:cxn>
                <a:cxn ang="0">
                  <a:pos x="390" y="471"/>
                </a:cxn>
                <a:cxn ang="0">
                  <a:pos x="390" y="471"/>
                </a:cxn>
                <a:cxn ang="0">
                  <a:pos x="0" y="39"/>
                </a:cxn>
              </a:cxnLst>
              <a:rect l="0" t="0" r="r" b="b"/>
              <a:pathLst>
                <a:path w="390" h="471">
                  <a:moveTo>
                    <a:pt x="0" y="39"/>
                  </a:moveTo>
                  <a:lnTo>
                    <a:pt x="24" y="18"/>
                  </a:lnTo>
                  <a:lnTo>
                    <a:pt x="48" y="0"/>
                  </a:lnTo>
                  <a:lnTo>
                    <a:pt x="48" y="0"/>
                  </a:lnTo>
                  <a:lnTo>
                    <a:pt x="390" y="471"/>
                  </a:lnTo>
                  <a:lnTo>
                    <a:pt x="390" y="471"/>
                  </a:lnTo>
                  <a:lnTo>
                    <a:pt x="0" y="3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80" name="Freeform 119"/>
            <p:cNvSpPr>
              <a:spLocks/>
            </p:cNvSpPr>
            <p:nvPr/>
          </p:nvSpPr>
          <p:spPr bwMode="auto">
            <a:xfrm>
              <a:off x="3217084" y="1135861"/>
              <a:ext cx="2770990" cy="2295262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18" y="24"/>
                </a:cxn>
                <a:cxn ang="0">
                  <a:pos x="38" y="0"/>
                </a:cxn>
                <a:cxn ang="0">
                  <a:pos x="38" y="0"/>
                </a:cxn>
                <a:cxn ang="0">
                  <a:pos x="471" y="390"/>
                </a:cxn>
                <a:cxn ang="0">
                  <a:pos x="471" y="390"/>
                </a:cxn>
                <a:cxn ang="0">
                  <a:pos x="0" y="48"/>
                </a:cxn>
              </a:cxnLst>
              <a:rect l="0" t="0" r="r" b="b"/>
              <a:pathLst>
                <a:path w="471" h="390">
                  <a:moveTo>
                    <a:pt x="0" y="48"/>
                  </a:moveTo>
                  <a:lnTo>
                    <a:pt x="18" y="24"/>
                  </a:lnTo>
                  <a:lnTo>
                    <a:pt x="38" y="0"/>
                  </a:lnTo>
                  <a:lnTo>
                    <a:pt x="38" y="0"/>
                  </a:lnTo>
                  <a:lnTo>
                    <a:pt x="471" y="390"/>
                  </a:lnTo>
                  <a:lnTo>
                    <a:pt x="471" y="390"/>
                  </a:lnTo>
                  <a:lnTo>
                    <a:pt x="0" y="4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81" name="Freeform 121"/>
            <p:cNvSpPr>
              <a:spLocks/>
            </p:cNvSpPr>
            <p:nvPr/>
          </p:nvSpPr>
          <p:spPr bwMode="auto">
            <a:xfrm>
              <a:off x="2864091" y="1718505"/>
              <a:ext cx="3123983" cy="1712618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12" y="27"/>
                </a:cxn>
                <a:cxn ang="0">
                  <a:pos x="27" y="0"/>
                </a:cxn>
                <a:cxn ang="0">
                  <a:pos x="27" y="0"/>
                </a:cxn>
                <a:cxn ang="0">
                  <a:pos x="531" y="291"/>
                </a:cxn>
                <a:cxn ang="0">
                  <a:pos x="531" y="291"/>
                </a:cxn>
                <a:cxn ang="0">
                  <a:pos x="0" y="54"/>
                </a:cxn>
              </a:cxnLst>
              <a:rect l="0" t="0" r="r" b="b"/>
              <a:pathLst>
                <a:path w="531" h="291">
                  <a:moveTo>
                    <a:pt x="0" y="54"/>
                  </a:moveTo>
                  <a:lnTo>
                    <a:pt x="12" y="27"/>
                  </a:lnTo>
                  <a:lnTo>
                    <a:pt x="27" y="0"/>
                  </a:lnTo>
                  <a:lnTo>
                    <a:pt x="27" y="0"/>
                  </a:lnTo>
                  <a:lnTo>
                    <a:pt x="531" y="291"/>
                  </a:lnTo>
                  <a:lnTo>
                    <a:pt x="531" y="291"/>
                  </a:lnTo>
                  <a:lnTo>
                    <a:pt x="0" y="5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82" name="Freeform 123"/>
            <p:cNvSpPr>
              <a:spLocks/>
            </p:cNvSpPr>
            <p:nvPr/>
          </p:nvSpPr>
          <p:spPr bwMode="auto">
            <a:xfrm>
              <a:off x="2634646" y="2371771"/>
              <a:ext cx="3353428" cy="1059352"/>
            </a:xfrm>
            <a:custGeom>
              <a:avLst/>
              <a:gdLst/>
              <a:ahLst/>
              <a:cxnLst>
                <a:cxn ang="0">
                  <a:pos x="0" y="59"/>
                </a:cxn>
                <a:cxn ang="0">
                  <a:pos x="8" y="30"/>
                </a:cxn>
                <a:cxn ang="0">
                  <a:pos x="17" y="0"/>
                </a:cxn>
                <a:cxn ang="0">
                  <a:pos x="17" y="0"/>
                </a:cxn>
                <a:cxn ang="0">
                  <a:pos x="570" y="180"/>
                </a:cxn>
                <a:cxn ang="0">
                  <a:pos x="570" y="180"/>
                </a:cxn>
                <a:cxn ang="0">
                  <a:pos x="0" y="59"/>
                </a:cxn>
              </a:cxnLst>
              <a:rect l="0" t="0" r="r" b="b"/>
              <a:pathLst>
                <a:path w="570" h="180">
                  <a:moveTo>
                    <a:pt x="0" y="59"/>
                  </a:moveTo>
                  <a:lnTo>
                    <a:pt x="8" y="30"/>
                  </a:lnTo>
                  <a:lnTo>
                    <a:pt x="17" y="0"/>
                  </a:lnTo>
                  <a:lnTo>
                    <a:pt x="17" y="0"/>
                  </a:lnTo>
                  <a:lnTo>
                    <a:pt x="570" y="180"/>
                  </a:lnTo>
                  <a:lnTo>
                    <a:pt x="570" y="180"/>
                  </a:lnTo>
                  <a:lnTo>
                    <a:pt x="0" y="5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83" name="Freeform 125"/>
            <p:cNvSpPr>
              <a:spLocks/>
            </p:cNvSpPr>
            <p:nvPr/>
          </p:nvSpPr>
          <p:spPr bwMode="auto">
            <a:xfrm>
              <a:off x="2561907" y="3078006"/>
              <a:ext cx="3424026" cy="353117"/>
            </a:xfrm>
            <a:custGeom>
              <a:avLst/>
              <a:gdLst/>
              <a:ahLst/>
              <a:cxnLst>
                <a:cxn ang="0">
                  <a:pos x="0" y="60"/>
                </a:cxn>
                <a:cxn ang="0">
                  <a:pos x="1" y="30"/>
                </a:cxn>
                <a:cxn ang="0">
                  <a:pos x="3" y="0"/>
                </a:cxn>
                <a:cxn ang="0">
                  <a:pos x="3" y="0"/>
                </a:cxn>
                <a:cxn ang="0">
                  <a:pos x="582" y="60"/>
                </a:cxn>
                <a:cxn ang="0">
                  <a:pos x="582" y="60"/>
                </a:cxn>
                <a:cxn ang="0">
                  <a:pos x="0" y="60"/>
                </a:cxn>
              </a:cxnLst>
              <a:rect l="0" t="0" r="r" b="b"/>
              <a:pathLst>
                <a:path w="582" h="60">
                  <a:moveTo>
                    <a:pt x="0" y="60"/>
                  </a:moveTo>
                  <a:lnTo>
                    <a:pt x="1" y="30"/>
                  </a:lnTo>
                  <a:lnTo>
                    <a:pt x="3" y="0"/>
                  </a:lnTo>
                  <a:lnTo>
                    <a:pt x="3" y="0"/>
                  </a:lnTo>
                  <a:lnTo>
                    <a:pt x="582" y="60"/>
                  </a:lnTo>
                  <a:lnTo>
                    <a:pt x="582" y="60"/>
                  </a:lnTo>
                  <a:lnTo>
                    <a:pt x="0" y="6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84" name="Freeform 127"/>
            <p:cNvSpPr>
              <a:spLocks/>
            </p:cNvSpPr>
            <p:nvPr/>
          </p:nvSpPr>
          <p:spPr bwMode="auto">
            <a:xfrm>
              <a:off x="2574140" y="3435336"/>
              <a:ext cx="3406377" cy="712120"/>
            </a:xfrm>
            <a:custGeom>
              <a:avLst/>
              <a:gdLst/>
              <a:ahLst/>
              <a:cxnLst>
                <a:cxn ang="0">
                  <a:pos x="11" y="121"/>
                </a:cxn>
                <a:cxn ang="0">
                  <a:pos x="5" y="91"/>
                </a:cxn>
                <a:cxn ang="0">
                  <a:pos x="0" y="60"/>
                </a:cxn>
                <a:cxn ang="0">
                  <a:pos x="0" y="60"/>
                </a:cxn>
                <a:cxn ang="0">
                  <a:pos x="579" y="0"/>
                </a:cxn>
                <a:cxn ang="0">
                  <a:pos x="579" y="0"/>
                </a:cxn>
                <a:cxn ang="0">
                  <a:pos x="11" y="121"/>
                </a:cxn>
              </a:cxnLst>
              <a:rect l="0" t="0" r="r" b="b"/>
              <a:pathLst>
                <a:path w="579" h="121">
                  <a:moveTo>
                    <a:pt x="11" y="121"/>
                  </a:moveTo>
                  <a:lnTo>
                    <a:pt x="5" y="91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579" y="0"/>
                  </a:lnTo>
                  <a:lnTo>
                    <a:pt x="579" y="0"/>
                  </a:lnTo>
                  <a:lnTo>
                    <a:pt x="11" y="12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85" name="Freeform 129"/>
            <p:cNvSpPr>
              <a:spLocks/>
            </p:cNvSpPr>
            <p:nvPr/>
          </p:nvSpPr>
          <p:spPr bwMode="auto">
            <a:xfrm>
              <a:off x="2734661" y="3441222"/>
              <a:ext cx="3253413" cy="1394813"/>
            </a:xfrm>
            <a:custGeom>
              <a:avLst/>
              <a:gdLst/>
              <a:ahLst/>
              <a:cxnLst>
                <a:cxn ang="0">
                  <a:pos x="21" y="237"/>
                </a:cxn>
                <a:cxn ang="0">
                  <a:pos x="10" y="209"/>
                </a:cxn>
                <a:cxn ang="0">
                  <a:pos x="0" y="180"/>
                </a:cxn>
                <a:cxn ang="0">
                  <a:pos x="0" y="180"/>
                </a:cxn>
                <a:cxn ang="0">
                  <a:pos x="553" y="0"/>
                </a:cxn>
                <a:cxn ang="0">
                  <a:pos x="553" y="0"/>
                </a:cxn>
                <a:cxn ang="0">
                  <a:pos x="21" y="237"/>
                </a:cxn>
              </a:cxnLst>
              <a:rect l="0" t="0" r="r" b="b"/>
              <a:pathLst>
                <a:path w="553" h="237">
                  <a:moveTo>
                    <a:pt x="21" y="237"/>
                  </a:moveTo>
                  <a:lnTo>
                    <a:pt x="10" y="209"/>
                  </a:lnTo>
                  <a:lnTo>
                    <a:pt x="0" y="180"/>
                  </a:lnTo>
                  <a:lnTo>
                    <a:pt x="0" y="180"/>
                  </a:lnTo>
                  <a:lnTo>
                    <a:pt x="553" y="0"/>
                  </a:lnTo>
                  <a:lnTo>
                    <a:pt x="553" y="0"/>
                  </a:lnTo>
                  <a:lnTo>
                    <a:pt x="21" y="23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86" name="Freeform 131"/>
            <p:cNvSpPr>
              <a:spLocks/>
            </p:cNvSpPr>
            <p:nvPr/>
          </p:nvSpPr>
          <p:spPr bwMode="auto">
            <a:xfrm>
              <a:off x="3022938" y="3448779"/>
              <a:ext cx="2965136" cy="2012768"/>
            </a:xfrm>
            <a:custGeom>
              <a:avLst/>
              <a:gdLst/>
              <a:ahLst/>
              <a:cxnLst>
                <a:cxn ang="0">
                  <a:pos x="33" y="342"/>
                </a:cxn>
                <a:cxn ang="0">
                  <a:pos x="17" y="317"/>
                </a:cxn>
                <a:cxn ang="0">
                  <a:pos x="0" y="291"/>
                </a:cxn>
                <a:cxn ang="0">
                  <a:pos x="0" y="291"/>
                </a:cxn>
                <a:cxn ang="0">
                  <a:pos x="504" y="0"/>
                </a:cxn>
                <a:cxn ang="0">
                  <a:pos x="504" y="0"/>
                </a:cxn>
                <a:cxn ang="0">
                  <a:pos x="33" y="342"/>
                </a:cxn>
              </a:cxnLst>
              <a:rect l="0" t="0" r="r" b="b"/>
              <a:pathLst>
                <a:path w="504" h="342">
                  <a:moveTo>
                    <a:pt x="33" y="342"/>
                  </a:moveTo>
                  <a:lnTo>
                    <a:pt x="17" y="317"/>
                  </a:lnTo>
                  <a:lnTo>
                    <a:pt x="0" y="291"/>
                  </a:lnTo>
                  <a:lnTo>
                    <a:pt x="0" y="291"/>
                  </a:lnTo>
                  <a:lnTo>
                    <a:pt x="504" y="0"/>
                  </a:lnTo>
                  <a:lnTo>
                    <a:pt x="504" y="0"/>
                  </a:lnTo>
                  <a:lnTo>
                    <a:pt x="33" y="34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87" name="Freeform 133"/>
            <p:cNvSpPr>
              <a:spLocks/>
            </p:cNvSpPr>
            <p:nvPr/>
          </p:nvSpPr>
          <p:spPr bwMode="auto">
            <a:xfrm>
              <a:off x="3446529" y="3442893"/>
              <a:ext cx="2553312" cy="2548329"/>
            </a:xfrm>
            <a:custGeom>
              <a:avLst/>
              <a:gdLst/>
              <a:ahLst/>
              <a:cxnLst>
                <a:cxn ang="0">
                  <a:pos x="44" y="433"/>
                </a:cxn>
                <a:cxn ang="0">
                  <a:pos x="21" y="412"/>
                </a:cxn>
                <a:cxn ang="0">
                  <a:pos x="0" y="390"/>
                </a:cxn>
                <a:cxn ang="0">
                  <a:pos x="0" y="390"/>
                </a:cxn>
                <a:cxn ang="0">
                  <a:pos x="434" y="0"/>
                </a:cxn>
                <a:cxn ang="0">
                  <a:pos x="434" y="0"/>
                </a:cxn>
                <a:cxn ang="0">
                  <a:pos x="44" y="433"/>
                </a:cxn>
              </a:cxnLst>
              <a:rect l="0" t="0" r="r" b="b"/>
              <a:pathLst>
                <a:path w="434" h="433">
                  <a:moveTo>
                    <a:pt x="44" y="433"/>
                  </a:moveTo>
                  <a:lnTo>
                    <a:pt x="21" y="412"/>
                  </a:lnTo>
                  <a:lnTo>
                    <a:pt x="0" y="390"/>
                  </a:lnTo>
                  <a:lnTo>
                    <a:pt x="0" y="390"/>
                  </a:lnTo>
                  <a:lnTo>
                    <a:pt x="434" y="0"/>
                  </a:lnTo>
                  <a:lnTo>
                    <a:pt x="434" y="0"/>
                  </a:lnTo>
                  <a:lnTo>
                    <a:pt x="44" y="43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88" name="Freeform 135"/>
            <p:cNvSpPr>
              <a:spLocks/>
            </p:cNvSpPr>
            <p:nvPr/>
          </p:nvSpPr>
          <p:spPr bwMode="auto">
            <a:xfrm>
              <a:off x="3987784" y="3442893"/>
              <a:ext cx="2012057" cy="2972070"/>
            </a:xfrm>
            <a:custGeom>
              <a:avLst/>
              <a:gdLst/>
              <a:ahLst/>
              <a:cxnLst>
                <a:cxn ang="0">
                  <a:pos x="51" y="505"/>
                </a:cxn>
                <a:cxn ang="0">
                  <a:pos x="24" y="489"/>
                </a:cxn>
                <a:cxn ang="0">
                  <a:pos x="0" y="471"/>
                </a:cxn>
                <a:cxn ang="0">
                  <a:pos x="0" y="471"/>
                </a:cxn>
                <a:cxn ang="0">
                  <a:pos x="342" y="0"/>
                </a:cxn>
                <a:cxn ang="0">
                  <a:pos x="342" y="0"/>
                </a:cxn>
                <a:cxn ang="0">
                  <a:pos x="51" y="505"/>
                </a:cxn>
              </a:cxnLst>
              <a:rect l="0" t="0" r="r" b="b"/>
              <a:pathLst>
                <a:path w="342" h="505">
                  <a:moveTo>
                    <a:pt x="51" y="505"/>
                  </a:moveTo>
                  <a:lnTo>
                    <a:pt x="24" y="489"/>
                  </a:lnTo>
                  <a:lnTo>
                    <a:pt x="0" y="471"/>
                  </a:lnTo>
                  <a:lnTo>
                    <a:pt x="0" y="471"/>
                  </a:lnTo>
                  <a:lnTo>
                    <a:pt x="342" y="0"/>
                  </a:lnTo>
                  <a:lnTo>
                    <a:pt x="342" y="0"/>
                  </a:lnTo>
                  <a:lnTo>
                    <a:pt x="51" y="50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89" name="Freeform 137"/>
            <p:cNvSpPr>
              <a:spLocks/>
            </p:cNvSpPr>
            <p:nvPr/>
          </p:nvSpPr>
          <p:spPr bwMode="auto">
            <a:xfrm>
              <a:off x="4620634" y="3437473"/>
              <a:ext cx="1382554" cy="3266334"/>
            </a:xfrm>
            <a:custGeom>
              <a:avLst/>
              <a:gdLst/>
              <a:ahLst/>
              <a:cxnLst>
                <a:cxn ang="0">
                  <a:pos x="55" y="555"/>
                </a:cxn>
                <a:cxn ang="0">
                  <a:pos x="27" y="545"/>
                </a:cxn>
                <a:cxn ang="0">
                  <a:pos x="0" y="533"/>
                </a:cxn>
                <a:cxn ang="0">
                  <a:pos x="0" y="533"/>
                </a:cxn>
                <a:cxn ang="0">
                  <a:pos x="235" y="0"/>
                </a:cxn>
                <a:cxn ang="0">
                  <a:pos x="235" y="0"/>
                </a:cxn>
                <a:cxn ang="0">
                  <a:pos x="55" y="555"/>
                </a:cxn>
              </a:cxnLst>
              <a:rect l="0" t="0" r="r" b="b"/>
              <a:pathLst>
                <a:path w="235" h="555">
                  <a:moveTo>
                    <a:pt x="55" y="555"/>
                  </a:moveTo>
                  <a:lnTo>
                    <a:pt x="27" y="545"/>
                  </a:lnTo>
                  <a:lnTo>
                    <a:pt x="0" y="533"/>
                  </a:lnTo>
                  <a:lnTo>
                    <a:pt x="0" y="533"/>
                  </a:lnTo>
                  <a:lnTo>
                    <a:pt x="235" y="0"/>
                  </a:lnTo>
                  <a:lnTo>
                    <a:pt x="235" y="0"/>
                  </a:lnTo>
                  <a:lnTo>
                    <a:pt x="55" y="55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90" name="Freeform 139"/>
            <p:cNvSpPr>
              <a:spLocks/>
            </p:cNvSpPr>
            <p:nvPr/>
          </p:nvSpPr>
          <p:spPr bwMode="auto">
            <a:xfrm>
              <a:off x="5289646" y="3425238"/>
              <a:ext cx="717751" cy="3407581"/>
            </a:xfrm>
            <a:custGeom>
              <a:avLst/>
              <a:gdLst/>
              <a:ahLst/>
              <a:cxnLst>
                <a:cxn ang="0">
                  <a:pos x="60" y="579"/>
                </a:cxn>
                <a:cxn ang="0">
                  <a:pos x="30" y="576"/>
                </a:cxn>
                <a:cxn ang="0">
                  <a:pos x="0" y="570"/>
                </a:cxn>
                <a:cxn ang="0">
                  <a:pos x="0" y="570"/>
                </a:cxn>
                <a:cxn ang="0">
                  <a:pos x="122" y="0"/>
                </a:cxn>
                <a:cxn ang="0">
                  <a:pos x="122" y="0"/>
                </a:cxn>
                <a:cxn ang="0">
                  <a:pos x="60" y="579"/>
                </a:cxn>
              </a:cxnLst>
              <a:rect l="0" t="0" r="r" b="b"/>
              <a:pathLst>
                <a:path w="122" h="579">
                  <a:moveTo>
                    <a:pt x="60" y="579"/>
                  </a:moveTo>
                  <a:lnTo>
                    <a:pt x="30" y="576"/>
                  </a:lnTo>
                  <a:lnTo>
                    <a:pt x="0" y="570"/>
                  </a:lnTo>
                  <a:lnTo>
                    <a:pt x="0" y="570"/>
                  </a:lnTo>
                  <a:lnTo>
                    <a:pt x="122" y="0"/>
                  </a:lnTo>
                  <a:lnTo>
                    <a:pt x="122" y="0"/>
                  </a:lnTo>
                  <a:lnTo>
                    <a:pt x="60" y="57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91" name="Freeform 141"/>
            <p:cNvSpPr>
              <a:spLocks/>
            </p:cNvSpPr>
            <p:nvPr/>
          </p:nvSpPr>
          <p:spPr bwMode="auto">
            <a:xfrm>
              <a:off x="6007397" y="3442893"/>
              <a:ext cx="358876" cy="3425237"/>
            </a:xfrm>
            <a:custGeom>
              <a:avLst/>
              <a:gdLst/>
              <a:ahLst/>
              <a:cxnLst>
                <a:cxn ang="0">
                  <a:pos x="61" y="579"/>
                </a:cxn>
                <a:cxn ang="0">
                  <a:pos x="31" y="582"/>
                </a:cxn>
                <a:cxn ang="0">
                  <a:pos x="0" y="582"/>
                </a:cxn>
                <a:cxn ang="0">
                  <a:pos x="0" y="58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61" y="579"/>
                </a:cxn>
              </a:cxnLst>
              <a:rect l="0" t="0" r="r" b="b"/>
              <a:pathLst>
                <a:path w="61" h="582">
                  <a:moveTo>
                    <a:pt x="61" y="579"/>
                  </a:moveTo>
                  <a:lnTo>
                    <a:pt x="31" y="582"/>
                  </a:lnTo>
                  <a:lnTo>
                    <a:pt x="0" y="582"/>
                  </a:lnTo>
                  <a:lnTo>
                    <a:pt x="0" y="582"/>
                  </a:lnTo>
                  <a:lnTo>
                    <a:pt x="0" y="0"/>
                  </a:lnTo>
                  <a:lnTo>
                    <a:pt x="0" y="0"/>
                  </a:lnTo>
                  <a:lnTo>
                    <a:pt x="61" y="57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92" name="Freeform 143"/>
            <p:cNvSpPr>
              <a:spLocks/>
            </p:cNvSpPr>
            <p:nvPr/>
          </p:nvSpPr>
          <p:spPr bwMode="auto">
            <a:xfrm>
              <a:off x="6005724" y="3442893"/>
              <a:ext cx="1058977" cy="3354613"/>
            </a:xfrm>
            <a:custGeom>
              <a:avLst/>
              <a:gdLst/>
              <a:ahLst/>
              <a:cxnLst>
                <a:cxn ang="0">
                  <a:pos x="180" y="553"/>
                </a:cxn>
                <a:cxn ang="0">
                  <a:pos x="150" y="562"/>
                </a:cxn>
                <a:cxn ang="0">
                  <a:pos x="120" y="570"/>
                </a:cxn>
                <a:cxn ang="0">
                  <a:pos x="120" y="57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80" y="553"/>
                </a:cxn>
              </a:cxnLst>
              <a:rect l="0" t="0" r="r" b="b"/>
              <a:pathLst>
                <a:path w="180" h="570">
                  <a:moveTo>
                    <a:pt x="180" y="553"/>
                  </a:moveTo>
                  <a:lnTo>
                    <a:pt x="150" y="562"/>
                  </a:lnTo>
                  <a:lnTo>
                    <a:pt x="120" y="570"/>
                  </a:lnTo>
                  <a:lnTo>
                    <a:pt x="120" y="570"/>
                  </a:lnTo>
                  <a:lnTo>
                    <a:pt x="0" y="0"/>
                  </a:lnTo>
                  <a:lnTo>
                    <a:pt x="0" y="0"/>
                  </a:lnTo>
                  <a:lnTo>
                    <a:pt x="180" y="55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93" name="Freeform 145"/>
            <p:cNvSpPr>
              <a:spLocks/>
            </p:cNvSpPr>
            <p:nvPr/>
          </p:nvSpPr>
          <p:spPr bwMode="auto">
            <a:xfrm>
              <a:off x="6005724" y="3442893"/>
              <a:ext cx="1712013" cy="3125087"/>
            </a:xfrm>
            <a:custGeom>
              <a:avLst/>
              <a:gdLst/>
              <a:ahLst/>
              <a:cxnLst>
                <a:cxn ang="0">
                  <a:pos x="291" y="504"/>
                </a:cxn>
                <a:cxn ang="0">
                  <a:pos x="264" y="519"/>
                </a:cxn>
                <a:cxn ang="0">
                  <a:pos x="237" y="531"/>
                </a:cxn>
                <a:cxn ang="0">
                  <a:pos x="237" y="53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91" y="504"/>
                </a:cxn>
              </a:cxnLst>
              <a:rect l="0" t="0" r="r" b="b"/>
              <a:pathLst>
                <a:path w="291" h="531">
                  <a:moveTo>
                    <a:pt x="291" y="504"/>
                  </a:moveTo>
                  <a:lnTo>
                    <a:pt x="264" y="519"/>
                  </a:lnTo>
                  <a:lnTo>
                    <a:pt x="237" y="531"/>
                  </a:lnTo>
                  <a:lnTo>
                    <a:pt x="237" y="531"/>
                  </a:lnTo>
                  <a:lnTo>
                    <a:pt x="0" y="0"/>
                  </a:lnTo>
                  <a:lnTo>
                    <a:pt x="0" y="0"/>
                  </a:lnTo>
                  <a:lnTo>
                    <a:pt x="291" y="50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94" name="Freeform 147"/>
            <p:cNvSpPr>
              <a:spLocks/>
            </p:cNvSpPr>
            <p:nvPr/>
          </p:nvSpPr>
          <p:spPr bwMode="auto">
            <a:xfrm>
              <a:off x="5999374" y="3431123"/>
              <a:ext cx="2288567" cy="2771970"/>
            </a:xfrm>
            <a:custGeom>
              <a:avLst/>
              <a:gdLst/>
              <a:ahLst/>
              <a:cxnLst>
                <a:cxn ang="0">
                  <a:pos x="389" y="432"/>
                </a:cxn>
                <a:cxn ang="0">
                  <a:pos x="366" y="453"/>
                </a:cxn>
                <a:cxn ang="0">
                  <a:pos x="342" y="471"/>
                </a:cxn>
                <a:cxn ang="0">
                  <a:pos x="342" y="47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389" y="432"/>
                </a:cxn>
              </a:cxnLst>
              <a:rect l="0" t="0" r="r" b="b"/>
              <a:pathLst>
                <a:path w="389" h="471">
                  <a:moveTo>
                    <a:pt x="389" y="432"/>
                  </a:moveTo>
                  <a:lnTo>
                    <a:pt x="366" y="453"/>
                  </a:lnTo>
                  <a:lnTo>
                    <a:pt x="342" y="471"/>
                  </a:lnTo>
                  <a:lnTo>
                    <a:pt x="342" y="471"/>
                  </a:lnTo>
                  <a:lnTo>
                    <a:pt x="0" y="0"/>
                  </a:lnTo>
                  <a:lnTo>
                    <a:pt x="0" y="0"/>
                  </a:lnTo>
                  <a:lnTo>
                    <a:pt x="389" y="43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95" name="Freeform 149"/>
            <p:cNvSpPr>
              <a:spLocks/>
            </p:cNvSpPr>
            <p:nvPr/>
          </p:nvSpPr>
          <p:spPr bwMode="auto">
            <a:xfrm>
              <a:off x="6006931" y="3435336"/>
              <a:ext cx="2770990" cy="2283491"/>
            </a:xfrm>
            <a:custGeom>
              <a:avLst/>
              <a:gdLst/>
              <a:ahLst/>
              <a:cxnLst>
                <a:cxn ang="0">
                  <a:pos x="471" y="342"/>
                </a:cxn>
                <a:cxn ang="0">
                  <a:pos x="453" y="366"/>
                </a:cxn>
                <a:cxn ang="0">
                  <a:pos x="434" y="388"/>
                </a:cxn>
                <a:cxn ang="0">
                  <a:pos x="434" y="388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471" y="342"/>
                </a:cxn>
              </a:cxnLst>
              <a:rect l="0" t="0" r="r" b="b"/>
              <a:pathLst>
                <a:path w="471" h="388">
                  <a:moveTo>
                    <a:pt x="471" y="342"/>
                  </a:moveTo>
                  <a:lnTo>
                    <a:pt x="453" y="366"/>
                  </a:lnTo>
                  <a:lnTo>
                    <a:pt x="434" y="388"/>
                  </a:lnTo>
                  <a:lnTo>
                    <a:pt x="434" y="388"/>
                  </a:lnTo>
                  <a:lnTo>
                    <a:pt x="0" y="0"/>
                  </a:lnTo>
                  <a:lnTo>
                    <a:pt x="0" y="0"/>
                  </a:lnTo>
                  <a:lnTo>
                    <a:pt x="471" y="34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96" name="Freeform 151"/>
            <p:cNvSpPr>
              <a:spLocks/>
            </p:cNvSpPr>
            <p:nvPr/>
          </p:nvSpPr>
          <p:spPr bwMode="auto">
            <a:xfrm>
              <a:off x="5999840" y="3432795"/>
              <a:ext cx="3129866" cy="1712618"/>
            </a:xfrm>
            <a:custGeom>
              <a:avLst/>
              <a:gdLst/>
              <a:ahLst/>
              <a:cxnLst>
                <a:cxn ang="0">
                  <a:pos x="532" y="237"/>
                </a:cxn>
                <a:cxn ang="0">
                  <a:pos x="519" y="264"/>
                </a:cxn>
                <a:cxn ang="0">
                  <a:pos x="504" y="291"/>
                </a:cxn>
                <a:cxn ang="0">
                  <a:pos x="504" y="29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532" y="237"/>
                </a:cxn>
              </a:cxnLst>
              <a:rect l="0" t="0" r="r" b="b"/>
              <a:pathLst>
                <a:path w="532" h="291">
                  <a:moveTo>
                    <a:pt x="532" y="237"/>
                  </a:moveTo>
                  <a:lnTo>
                    <a:pt x="519" y="264"/>
                  </a:lnTo>
                  <a:lnTo>
                    <a:pt x="504" y="291"/>
                  </a:lnTo>
                  <a:lnTo>
                    <a:pt x="504" y="291"/>
                  </a:lnTo>
                  <a:lnTo>
                    <a:pt x="0" y="0"/>
                  </a:lnTo>
                  <a:lnTo>
                    <a:pt x="0" y="0"/>
                  </a:lnTo>
                  <a:lnTo>
                    <a:pt x="532" y="23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97" name="Freeform 153"/>
            <p:cNvSpPr>
              <a:spLocks/>
            </p:cNvSpPr>
            <p:nvPr/>
          </p:nvSpPr>
          <p:spPr bwMode="auto">
            <a:xfrm>
              <a:off x="6007397" y="3438680"/>
              <a:ext cx="3353428" cy="1059352"/>
            </a:xfrm>
            <a:custGeom>
              <a:avLst/>
              <a:gdLst/>
              <a:ahLst/>
              <a:cxnLst>
                <a:cxn ang="0">
                  <a:pos x="570" y="122"/>
                </a:cxn>
                <a:cxn ang="0">
                  <a:pos x="562" y="150"/>
                </a:cxn>
                <a:cxn ang="0">
                  <a:pos x="553" y="180"/>
                </a:cxn>
                <a:cxn ang="0">
                  <a:pos x="553" y="18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570" y="122"/>
                </a:cxn>
              </a:cxnLst>
              <a:rect l="0" t="0" r="r" b="b"/>
              <a:pathLst>
                <a:path w="570" h="180">
                  <a:moveTo>
                    <a:pt x="570" y="122"/>
                  </a:moveTo>
                  <a:lnTo>
                    <a:pt x="562" y="150"/>
                  </a:lnTo>
                  <a:lnTo>
                    <a:pt x="553" y="180"/>
                  </a:lnTo>
                  <a:lnTo>
                    <a:pt x="553" y="180"/>
                  </a:lnTo>
                  <a:lnTo>
                    <a:pt x="0" y="0"/>
                  </a:lnTo>
                  <a:lnTo>
                    <a:pt x="0" y="0"/>
                  </a:lnTo>
                  <a:lnTo>
                    <a:pt x="570" y="12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</p:grpSp>
      <p:sp>
        <p:nvSpPr>
          <p:cNvPr id="66" name="楕円 65"/>
          <p:cNvSpPr/>
          <p:nvPr/>
        </p:nvSpPr>
        <p:spPr>
          <a:xfrm>
            <a:off x="1101936" y="420948"/>
            <a:ext cx="391373" cy="391373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244305" y="6320171"/>
            <a:ext cx="4828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a-1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54926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000"/>
    </mc:Choice>
    <mc:Fallback xmlns="">
      <p:transition spd="slow" advTm="9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repeatCount="4000" accel="20000" decel="20000" autoRev="1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2.77778E-7 -4.81481E-6 L 0.72569 -0.00949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285" y="-4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5" name="グループ化 64"/>
          <p:cNvGrpSpPr/>
          <p:nvPr/>
        </p:nvGrpSpPr>
        <p:grpSpPr>
          <a:xfrm>
            <a:off x="1134300" y="1"/>
            <a:ext cx="6875400" cy="6868129"/>
            <a:chOff x="2561907" y="1"/>
            <a:chExt cx="6875400" cy="6868129"/>
          </a:xfrm>
          <a:solidFill>
            <a:schemeClr val="bg1"/>
          </a:solidFill>
        </p:grpSpPr>
        <p:sp>
          <p:nvSpPr>
            <p:cNvPr id="66" name="Freeform 95"/>
            <p:cNvSpPr>
              <a:spLocks/>
            </p:cNvSpPr>
            <p:nvPr/>
          </p:nvSpPr>
          <p:spPr bwMode="auto">
            <a:xfrm>
              <a:off x="6013281" y="3440352"/>
              <a:ext cx="3424026" cy="359002"/>
            </a:xfrm>
            <a:custGeom>
              <a:avLst/>
              <a:gdLst/>
              <a:ahLst/>
              <a:cxnLst>
                <a:cxn ang="0">
                  <a:pos x="582" y="0"/>
                </a:cxn>
                <a:cxn ang="0">
                  <a:pos x="581" y="30"/>
                </a:cxn>
                <a:cxn ang="0">
                  <a:pos x="579" y="61"/>
                </a:cxn>
                <a:cxn ang="0">
                  <a:pos x="579" y="6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582" y="0"/>
                </a:cxn>
              </a:cxnLst>
              <a:rect l="0" t="0" r="r" b="b"/>
              <a:pathLst>
                <a:path w="582" h="61">
                  <a:moveTo>
                    <a:pt x="582" y="0"/>
                  </a:moveTo>
                  <a:lnTo>
                    <a:pt x="581" y="30"/>
                  </a:lnTo>
                  <a:lnTo>
                    <a:pt x="579" y="61"/>
                  </a:lnTo>
                  <a:lnTo>
                    <a:pt x="579" y="61"/>
                  </a:lnTo>
                  <a:lnTo>
                    <a:pt x="0" y="0"/>
                  </a:lnTo>
                  <a:lnTo>
                    <a:pt x="0" y="0"/>
                  </a:lnTo>
                  <a:lnTo>
                    <a:pt x="58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9" name="Freeform 97"/>
            <p:cNvSpPr>
              <a:spLocks/>
            </p:cNvSpPr>
            <p:nvPr/>
          </p:nvSpPr>
          <p:spPr bwMode="auto">
            <a:xfrm>
              <a:off x="6017490" y="2723682"/>
              <a:ext cx="3406377" cy="718005"/>
            </a:xfrm>
            <a:custGeom>
              <a:avLst/>
              <a:gdLst/>
              <a:ahLst/>
              <a:cxnLst>
                <a:cxn ang="0">
                  <a:pos x="568" y="0"/>
                </a:cxn>
                <a:cxn ang="0">
                  <a:pos x="574" y="30"/>
                </a:cxn>
                <a:cxn ang="0">
                  <a:pos x="579" y="60"/>
                </a:cxn>
                <a:cxn ang="0">
                  <a:pos x="579" y="60"/>
                </a:cxn>
                <a:cxn ang="0">
                  <a:pos x="0" y="122"/>
                </a:cxn>
                <a:cxn ang="0">
                  <a:pos x="0" y="122"/>
                </a:cxn>
                <a:cxn ang="0">
                  <a:pos x="568" y="0"/>
                </a:cxn>
              </a:cxnLst>
              <a:rect l="0" t="0" r="r" b="b"/>
              <a:pathLst>
                <a:path w="579" h="122">
                  <a:moveTo>
                    <a:pt x="568" y="0"/>
                  </a:moveTo>
                  <a:lnTo>
                    <a:pt x="574" y="30"/>
                  </a:lnTo>
                  <a:lnTo>
                    <a:pt x="579" y="60"/>
                  </a:lnTo>
                  <a:lnTo>
                    <a:pt x="579" y="60"/>
                  </a:lnTo>
                  <a:lnTo>
                    <a:pt x="0" y="122"/>
                  </a:lnTo>
                  <a:lnTo>
                    <a:pt x="0" y="122"/>
                  </a:lnTo>
                  <a:lnTo>
                    <a:pt x="568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70" name="Freeform 99"/>
            <p:cNvSpPr>
              <a:spLocks/>
            </p:cNvSpPr>
            <p:nvPr/>
          </p:nvSpPr>
          <p:spPr bwMode="auto">
            <a:xfrm>
              <a:off x="6005724" y="2046874"/>
              <a:ext cx="3259297" cy="1394813"/>
            </a:xfrm>
            <a:custGeom>
              <a:avLst/>
              <a:gdLst/>
              <a:ahLst/>
              <a:cxnLst>
                <a:cxn ang="0">
                  <a:pos x="531" y="0"/>
                </a:cxn>
                <a:cxn ang="0">
                  <a:pos x="543" y="27"/>
                </a:cxn>
                <a:cxn ang="0">
                  <a:pos x="554" y="57"/>
                </a:cxn>
                <a:cxn ang="0">
                  <a:pos x="554" y="57"/>
                </a:cxn>
                <a:cxn ang="0">
                  <a:pos x="0" y="237"/>
                </a:cxn>
                <a:cxn ang="0">
                  <a:pos x="0" y="237"/>
                </a:cxn>
                <a:cxn ang="0">
                  <a:pos x="531" y="0"/>
                </a:cxn>
              </a:cxnLst>
              <a:rect l="0" t="0" r="r" b="b"/>
              <a:pathLst>
                <a:path w="554" h="237">
                  <a:moveTo>
                    <a:pt x="531" y="0"/>
                  </a:moveTo>
                  <a:lnTo>
                    <a:pt x="543" y="27"/>
                  </a:lnTo>
                  <a:lnTo>
                    <a:pt x="554" y="57"/>
                  </a:lnTo>
                  <a:lnTo>
                    <a:pt x="554" y="57"/>
                  </a:lnTo>
                  <a:lnTo>
                    <a:pt x="0" y="237"/>
                  </a:lnTo>
                  <a:lnTo>
                    <a:pt x="0" y="237"/>
                  </a:lnTo>
                  <a:lnTo>
                    <a:pt x="53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71" name="Freeform 101"/>
            <p:cNvSpPr>
              <a:spLocks/>
            </p:cNvSpPr>
            <p:nvPr/>
          </p:nvSpPr>
          <p:spPr bwMode="auto">
            <a:xfrm>
              <a:off x="6020838" y="1420027"/>
              <a:ext cx="2965136" cy="2012768"/>
            </a:xfrm>
            <a:custGeom>
              <a:avLst/>
              <a:gdLst/>
              <a:ahLst/>
              <a:cxnLst>
                <a:cxn ang="0">
                  <a:pos x="471" y="0"/>
                </a:cxn>
                <a:cxn ang="0">
                  <a:pos x="489" y="25"/>
                </a:cxn>
                <a:cxn ang="0">
                  <a:pos x="504" y="51"/>
                </a:cxn>
                <a:cxn ang="0">
                  <a:pos x="504" y="51"/>
                </a:cxn>
                <a:cxn ang="0">
                  <a:pos x="0" y="342"/>
                </a:cxn>
                <a:cxn ang="0">
                  <a:pos x="0" y="342"/>
                </a:cxn>
                <a:cxn ang="0">
                  <a:pos x="471" y="0"/>
                </a:cxn>
              </a:cxnLst>
              <a:rect l="0" t="0" r="r" b="b"/>
              <a:pathLst>
                <a:path w="504" h="342">
                  <a:moveTo>
                    <a:pt x="471" y="0"/>
                  </a:moveTo>
                  <a:lnTo>
                    <a:pt x="489" y="25"/>
                  </a:lnTo>
                  <a:lnTo>
                    <a:pt x="504" y="51"/>
                  </a:lnTo>
                  <a:lnTo>
                    <a:pt x="504" y="51"/>
                  </a:lnTo>
                  <a:lnTo>
                    <a:pt x="0" y="342"/>
                  </a:lnTo>
                  <a:lnTo>
                    <a:pt x="0" y="342"/>
                  </a:lnTo>
                  <a:lnTo>
                    <a:pt x="47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72" name="Freeform 103"/>
            <p:cNvSpPr>
              <a:spLocks/>
            </p:cNvSpPr>
            <p:nvPr/>
          </p:nvSpPr>
          <p:spPr bwMode="auto">
            <a:xfrm>
              <a:off x="6017490" y="882794"/>
              <a:ext cx="2541545" cy="2548329"/>
            </a:xfrm>
            <a:custGeom>
              <a:avLst/>
              <a:gdLst/>
              <a:ahLst/>
              <a:cxnLst>
                <a:cxn ang="0">
                  <a:pos x="388" y="0"/>
                </a:cxn>
                <a:cxn ang="0">
                  <a:pos x="411" y="21"/>
                </a:cxn>
                <a:cxn ang="0">
                  <a:pos x="432" y="43"/>
                </a:cxn>
                <a:cxn ang="0">
                  <a:pos x="432" y="43"/>
                </a:cxn>
                <a:cxn ang="0">
                  <a:pos x="0" y="433"/>
                </a:cxn>
                <a:cxn ang="0">
                  <a:pos x="0" y="433"/>
                </a:cxn>
                <a:cxn ang="0">
                  <a:pos x="388" y="0"/>
                </a:cxn>
              </a:cxnLst>
              <a:rect l="0" t="0" r="r" b="b"/>
              <a:pathLst>
                <a:path w="432" h="433">
                  <a:moveTo>
                    <a:pt x="388" y="0"/>
                  </a:moveTo>
                  <a:lnTo>
                    <a:pt x="411" y="21"/>
                  </a:lnTo>
                  <a:lnTo>
                    <a:pt x="432" y="43"/>
                  </a:lnTo>
                  <a:lnTo>
                    <a:pt x="432" y="43"/>
                  </a:lnTo>
                  <a:lnTo>
                    <a:pt x="0" y="433"/>
                  </a:lnTo>
                  <a:lnTo>
                    <a:pt x="0" y="433"/>
                  </a:lnTo>
                  <a:lnTo>
                    <a:pt x="388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73" name="Freeform 105"/>
            <p:cNvSpPr>
              <a:spLocks/>
            </p:cNvSpPr>
            <p:nvPr/>
          </p:nvSpPr>
          <p:spPr bwMode="auto">
            <a:xfrm>
              <a:off x="6017490" y="451496"/>
              <a:ext cx="2012057" cy="2966184"/>
            </a:xfrm>
            <a:custGeom>
              <a:avLst/>
              <a:gdLst/>
              <a:ahLst/>
              <a:cxnLst>
                <a:cxn ang="0">
                  <a:pos x="291" y="0"/>
                </a:cxn>
                <a:cxn ang="0">
                  <a:pos x="316" y="15"/>
                </a:cxn>
                <a:cxn ang="0">
                  <a:pos x="342" y="33"/>
                </a:cxn>
                <a:cxn ang="0">
                  <a:pos x="342" y="33"/>
                </a:cxn>
                <a:cxn ang="0">
                  <a:pos x="0" y="504"/>
                </a:cxn>
                <a:cxn ang="0">
                  <a:pos x="0" y="504"/>
                </a:cxn>
                <a:cxn ang="0">
                  <a:pos x="291" y="0"/>
                </a:cxn>
              </a:cxnLst>
              <a:rect l="0" t="0" r="r" b="b"/>
              <a:pathLst>
                <a:path w="342" h="504">
                  <a:moveTo>
                    <a:pt x="291" y="0"/>
                  </a:moveTo>
                  <a:lnTo>
                    <a:pt x="316" y="15"/>
                  </a:lnTo>
                  <a:lnTo>
                    <a:pt x="342" y="33"/>
                  </a:lnTo>
                  <a:lnTo>
                    <a:pt x="342" y="33"/>
                  </a:lnTo>
                  <a:lnTo>
                    <a:pt x="0" y="504"/>
                  </a:lnTo>
                  <a:lnTo>
                    <a:pt x="0" y="504"/>
                  </a:lnTo>
                  <a:lnTo>
                    <a:pt x="29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74" name="Freeform 107"/>
            <p:cNvSpPr>
              <a:spLocks/>
            </p:cNvSpPr>
            <p:nvPr/>
          </p:nvSpPr>
          <p:spPr bwMode="auto">
            <a:xfrm>
              <a:off x="6005724" y="164789"/>
              <a:ext cx="1394320" cy="3266334"/>
            </a:xfrm>
            <a:custGeom>
              <a:avLst/>
              <a:gdLst/>
              <a:ahLst/>
              <a:cxnLst>
                <a:cxn ang="0">
                  <a:pos x="180" y="0"/>
                </a:cxn>
                <a:cxn ang="0">
                  <a:pos x="209" y="11"/>
                </a:cxn>
                <a:cxn ang="0">
                  <a:pos x="237" y="23"/>
                </a:cxn>
                <a:cxn ang="0">
                  <a:pos x="237" y="23"/>
                </a:cxn>
                <a:cxn ang="0">
                  <a:pos x="0" y="555"/>
                </a:cxn>
                <a:cxn ang="0">
                  <a:pos x="0" y="555"/>
                </a:cxn>
                <a:cxn ang="0">
                  <a:pos x="180" y="0"/>
                </a:cxn>
              </a:cxnLst>
              <a:rect l="0" t="0" r="r" b="b"/>
              <a:pathLst>
                <a:path w="237" h="555">
                  <a:moveTo>
                    <a:pt x="180" y="0"/>
                  </a:moveTo>
                  <a:lnTo>
                    <a:pt x="209" y="11"/>
                  </a:lnTo>
                  <a:lnTo>
                    <a:pt x="237" y="23"/>
                  </a:lnTo>
                  <a:lnTo>
                    <a:pt x="237" y="23"/>
                  </a:lnTo>
                  <a:lnTo>
                    <a:pt x="0" y="555"/>
                  </a:lnTo>
                  <a:lnTo>
                    <a:pt x="0" y="555"/>
                  </a:lnTo>
                  <a:lnTo>
                    <a:pt x="18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75" name="Freeform 109"/>
            <p:cNvSpPr>
              <a:spLocks/>
            </p:cNvSpPr>
            <p:nvPr/>
          </p:nvSpPr>
          <p:spPr bwMode="auto">
            <a:xfrm>
              <a:off x="5999840" y="5886"/>
              <a:ext cx="711868" cy="3419351"/>
            </a:xfrm>
            <a:custGeom>
              <a:avLst/>
              <a:gdLst/>
              <a:ahLst/>
              <a:cxnLst>
                <a:cxn ang="0">
                  <a:pos x="61" y="0"/>
                </a:cxn>
                <a:cxn ang="0">
                  <a:pos x="91" y="5"/>
                </a:cxn>
                <a:cxn ang="0">
                  <a:pos x="121" y="11"/>
                </a:cxn>
                <a:cxn ang="0">
                  <a:pos x="121" y="11"/>
                </a:cxn>
                <a:cxn ang="0">
                  <a:pos x="0" y="581"/>
                </a:cxn>
                <a:cxn ang="0">
                  <a:pos x="0" y="581"/>
                </a:cxn>
                <a:cxn ang="0">
                  <a:pos x="61" y="0"/>
                </a:cxn>
              </a:cxnLst>
              <a:rect l="0" t="0" r="r" b="b"/>
              <a:pathLst>
                <a:path w="121" h="581">
                  <a:moveTo>
                    <a:pt x="61" y="0"/>
                  </a:moveTo>
                  <a:lnTo>
                    <a:pt x="91" y="5"/>
                  </a:lnTo>
                  <a:lnTo>
                    <a:pt x="121" y="11"/>
                  </a:lnTo>
                  <a:lnTo>
                    <a:pt x="121" y="11"/>
                  </a:lnTo>
                  <a:lnTo>
                    <a:pt x="0" y="581"/>
                  </a:lnTo>
                  <a:lnTo>
                    <a:pt x="0" y="581"/>
                  </a:lnTo>
                  <a:lnTo>
                    <a:pt x="6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76" name="Freeform 111"/>
            <p:cNvSpPr>
              <a:spLocks/>
            </p:cNvSpPr>
            <p:nvPr/>
          </p:nvSpPr>
          <p:spPr bwMode="auto">
            <a:xfrm>
              <a:off x="5635082" y="1"/>
              <a:ext cx="364759" cy="3425237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32" y="1"/>
                </a:cxn>
                <a:cxn ang="0">
                  <a:pos x="62" y="0"/>
                </a:cxn>
                <a:cxn ang="0">
                  <a:pos x="62" y="0"/>
                </a:cxn>
                <a:cxn ang="0">
                  <a:pos x="62" y="582"/>
                </a:cxn>
                <a:cxn ang="0">
                  <a:pos x="62" y="582"/>
                </a:cxn>
                <a:cxn ang="0">
                  <a:pos x="0" y="3"/>
                </a:cxn>
              </a:cxnLst>
              <a:rect l="0" t="0" r="r" b="b"/>
              <a:pathLst>
                <a:path w="62" h="582">
                  <a:moveTo>
                    <a:pt x="0" y="3"/>
                  </a:moveTo>
                  <a:lnTo>
                    <a:pt x="32" y="1"/>
                  </a:lnTo>
                  <a:lnTo>
                    <a:pt x="62" y="0"/>
                  </a:lnTo>
                  <a:lnTo>
                    <a:pt x="62" y="0"/>
                  </a:lnTo>
                  <a:lnTo>
                    <a:pt x="62" y="582"/>
                  </a:lnTo>
                  <a:lnTo>
                    <a:pt x="62" y="582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77" name="Freeform 113"/>
            <p:cNvSpPr>
              <a:spLocks/>
            </p:cNvSpPr>
            <p:nvPr/>
          </p:nvSpPr>
          <p:spPr bwMode="auto">
            <a:xfrm>
              <a:off x="4940863" y="88280"/>
              <a:ext cx="1058977" cy="3354613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28" y="7"/>
                </a:cxn>
                <a:cxn ang="0">
                  <a:pos x="58" y="0"/>
                </a:cxn>
                <a:cxn ang="0">
                  <a:pos x="58" y="0"/>
                </a:cxn>
                <a:cxn ang="0">
                  <a:pos x="180" y="570"/>
                </a:cxn>
                <a:cxn ang="0">
                  <a:pos x="180" y="570"/>
                </a:cxn>
                <a:cxn ang="0">
                  <a:pos x="0" y="15"/>
                </a:cxn>
              </a:cxnLst>
              <a:rect l="0" t="0" r="r" b="b"/>
              <a:pathLst>
                <a:path w="180" h="570">
                  <a:moveTo>
                    <a:pt x="0" y="15"/>
                  </a:moveTo>
                  <a:lnTo>
                    <a:pt x="28" y="7"/>
                  </a:lnTo>
                  <a:lnTo>
                    <a:pt x="58" y="0"/>
                  </a:lnTo>
                  <a:lnTo>
                    <a:pt x="58" y="0"/>
                  </a:lnTo>
                  <a:lnTo>
                    <a:pt x="180" y="570"/>
                  </a:lnTo>
                  <a:lnTo>
                    <a:pt x="180" y="570"/>
                  </a:lnTo>
                  <a:lnTo>
                    <a:pt x="0" y="1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78" name="Freeform 115"/>
            <p:cNvSpPr>
              <a:spLocks/>
            </p:cNvSpPr>
            <p:nvPr/>
          </p:nvSpPr>
          <p:spPr bwMode="auto">
            <a:xfrm>
              <a:off x="4269711" y="306036"/>
              <a:ext cx="1723780" cy="3125087"/>
            </a:xfrm>
            <a:custGeom>
              <a:avLst/>
              <a:gdLst/>
              <a:ahLst/>
              <a:cxnLst>
                <a:cxn ang="0">
                  <a:pos x="0" y="27"/>
                </a:cxn>
                <a:cxn ang="0">
                  <a:pos x="27" y="12"/>
                </a:cxn>
                <a:cxn ang="0">
                  <a:pos x="56" y="0"/>
                </a:cxn>
                <a:cxn ang="0">
                  <a:pos x="56" y="0"/>
                </a:cxn>
                <a:cxn ang="0">
                  <a:pos x="293" y="531"/>
                </a:cxn>
                <a:cxn ang="0">
                  <a:pos x="293" y="531"/>
                </a:cxn>
                <a:cxn ang="0">
                  <a:pos x="0" y="27"/>
                </a:cxn>
              </a:cxnLst>
              <a:rect l="0" t="0" r="r" b="b"/>
              <a:pathLst>
                <a:path w="293" h="531">
                  <a:moveTo>
                    <a:pt x="0" y="27"/>
                  </a:moveTo>
                  <a:lnTo>
                    <a:pt x="27" y="12"/>
                  </a:lnTo>
                  <a:lnTo>
                    <a:pt x="56" y="0"/>
                  </a:lnTo>
                  <a:lnTo>
                    <a:pt x="56" y="0"/>
                  </a:lnTo>
                  <a:lnTo>
                    <a:pt x="293" y="531"/>
                  </a:lnTo>
                  <a:lnTo>
                    <a:pt x="293" y="531"/>
                  </a:lnTo>
                  <a:lnTo>
                    <a:pt x="0" y="2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79" name="Freeform 117"/>
            <p:cNvSpPr>
              <a:spLocks/>
            </p:cNvSpPr>
            <p:nvPr/>
          </p:nvSpPr>
          <p:spPr bwMode="auto">
            <a:xfrm>
              <a:off x="3693623" y="659153"/>
              <a:ext cx="2294451" cy="2771970"/>
            </a:xfrm>
            <a:custGeom>
              <a:avLst/>
              <a:gdLst/>
              <a:ahLst/>
              <a:cxnLst>
                <a:cxn ang="0">
                  <a:pos x="0" y="39"/>
                </a:cxn>
                <a:cxn ang="0">
                  <a:pos x="24" y="18"/>
                </a:cxn>
                <a:cxn ang="0">
                  <a:pos x="48" y="0"/>
                </a:cxn>
                <a:cxn ang="0">
                  <a:pos x="48" y="0"/>
                </a:cxn>
                <a:cxn ang="0">
                  <a:pos x="390" y="471"/>
                </a:cxn>
                <a:cxn ang="0">
                  <a:pos x="390" y="471"/>
                </a:cxn>
                <a:cxn ang="0">
                  <a:pos x="0" y="39"/>
                </a:cxn>
              </a:cxnLst>
              <a:rect l="0" t="0" r="r" b="b"/>
              <a:pathLst>
                <a:path w="390" h="471">
                  <a:moveTo>
                    <a:pt x="0" y="39"/>
                  </a:moveTo>
                  <a:lnTo>
                    <a:pt x="24" y="18"/>
                  </a:lnTo>
                  <a:lnTo>
                    <a:pt x="48" y="0"/>
                  </a:lnTo>
                  <a:lnTo>
                    <a:pt x="48" y="0"/>
                  </a:lnTo>
                  <a:lnTo>
                    <a:pt x="390" y="471"/>
                  </a:lnTo>
                  <a:lnTo>
                    <a:pt x="390" y="471"/>
                  </a:lnTo>
                  <a:lnTo>
                    <a:pt x="0" y="3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80" name="Freeform 119"/>
            <p:cNvSpPr>
              <a:spLocks/>
            </p:cNvSpPr>
            <p:nvPr/>
          </p:nvSpPr>
          <p:spPr bwMode="auto">
            <a:xfrm>
              <a:off x="3217084" y="1135861"/>
              <a:ext cx="2770990" cy="2295262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18" y="24"/>
                </a:cxn>
                <a:cxn ang="0">
                  <a:pos x="38" y="0"/>
                </a:cxn>
                <a:cxn ang="0">
                  <a:pos x="38" y="0"/>
                </a:cxn>
                <a:cxn ang="0">
                  <a:pos x="471" y="390"/>
                </a:cxn>
                <a:cxn ang="0">
                  <a:pos x="471" y="390"/>
                </a:cxn>
                <a:cxn ang="0">
                  <a:pos x="0" y="48"/>
                </a:cxn>
              </a:cxnLst>
              <a:rect l="0" t="0" r="r" b="b"/>
              <a:pathLst>
                <a:path w="471" h="390">
                  <a:moveTo>
                    <a:pt x="0" y="48"/>
                  </a:moveTo>
                  <a:lnTo>
                    <a:pt x="18" y="24"/>
                  </a:lnTo>
                  <a:lnTo>
                    <a:pt x="38" y="0"/>
                  </a:lnTo>
                  <a:lnTo>
                    <a:pt x="38" y="0"/>
                  </a:lnTo>
                  <a:lnTo>
                    <a:pt x="471" y="390"/>
                  </a:lnTo>
                  <a:lnTo>
                    <a:pt x="471" y="390"/>
                  </a:lnTo>
                  <a:lnTo>
                    <a:pt x="0" y="4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81" name="Freeform 121"/>
            <p:cNvSpPr>
              <a:spLocks/>
            </p:cNvSpPr>
            <p:nvPr/>
          </p:nvSpPr>
          <p:spPr bwMode="auto">
            <a:xfrm>
              <a:off x="2864091" y="1718505"/>
              <a:ext cx="3123983" cy="1712618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12" y="27"/>
                </a:cxn>
                <a:cxn ang="0">
                  <a:pos x="27" y="0"/>
                </a:cxn>
                <a:cxn ang="0">
                  <a:pos x="27" y="0"/>
                </a:cxn>
                <a:cxn ang="0">
                  <a:pos x="531" y="291"/>
                </a:cxn>
                <a:cxn ang="0">
                  <a:pos x="531" y="291"/>
                </a:cxn>
                <a:cxn ang="0">
                  <a:pos x="0" y="54"/>
                </a:cxn>
              </a:cxnLst>
              <a:rect l="0" t="0" r="r" b="b"/>
              <a:pathLst>
                <a:path w="531" h="291">
                  <a:moveTo>
                    <a:pt x="0" y="54"/>
                  </a:moveTo>
                  <a:lnTo>
                    <a:pt x="12" y="27"/>
                  </a:lnTo>
                  <a:lnTo>
                    <a:pt x="27" y="0"/>
                  </a:lnTo>
                  <a:lnTo>
                    <a:pt x="27" y="0"/>
                  </a:lnTo>
                  <a:lnTo>
                    <a:pt x="531" y="291"/>
                  </a:lnTo>
                  <a:lnTo>
                    <a:pt x="531" y="291"/>
                  </a:lnTo>
                  <a:lnTo>
                    <a:pt x="0" y="5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82" name="Freeform 123"/>
            <p:cNvSpPr>
              <a:spLocks/>
            </p:cNvSpPr>
            <p:nvPr/>
          </p:nvSpPr>
          <p:spPr bwMode="auto">
            <a:xfrm>
              <a:off x="2634646" y="2371771"/>
              <a:ext cx="3353428" cy="1059352"/>
            </a:xfrm>
            <a:custGeom>
              <a:avLst/>
              <a:gdLst/>
              <a:ahLst/>
              <a:cxnLst>
                <a:cxn ang="0">
                  <a:pos x="0" y="59"/>
                </a:cxn>
                <a:cxn ang="0">
                  <a:pos x="8" y="30"/>
                </a:cxn>
                <a:cxn ang="0">
                  <a:pos x="17" y="0"/>
                </a:cxn>
                <a:cxn ang="0">
                  <a:pos x="17" y="0"/>
                </a:cxn>
                <a:cxn ang="0">
                  <a:pos x="570" y="180"/>
                </a:cxn>
                <a:cxn ang="0">
                  <a:pos x="570" y="180"/>
                </a:cxn>
                <a:cxn ang="0">
                  <a:pos x="0" y="59"/>
                </a:cxn>
              </a:cxnLst>
              <a:rect l="0" t="0" r="r" b="b"/>
              <a:pathLst>
                <a:path w="570" h="180">
                  <a:moveTo>
                    <a:pt x="0" y="59"/>
                  </a:moveTo>
                  <a:lnTo>
                    <a:pt x="8" y="30"/>
                  </a:lnTo>
                  <a:lnTo>
                    <a:pt x="17" y="0"/>
                  </a:lnTo>
                  <a:lnTo>
                    <a:pt x="17" y="0"/>
                  </a:lnTo>
                  <a:lnTo>
                    <a:pt x="570" y="180"/>
                  </a:lnTo>
                  <a:lnTo>
                    <a:pt x="570" y="180"/>
                  </a:lnTo>
                  <a:lnTo>
                    <a:pt x="0" y="5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83" name="Freeform 125"/>
            <p:cNvSpPr>
              <a:spLocks/>
            </p:cNvSpPr>
            <p:nvPr/>
          </p:nvSpPr>
          <p:spPr bwMode="auto">
            <a:xfrm>
              <a:off x="2561907" y="3078006"/>
              <a:ext cx="3424026" cy="353117"/>
            </a:xfrm>
            <a:custGeom>
              <a:avLst/>
              <a:gdLst/>
              <a:ahLst/>
              <a:cxnLst>
                <a:cxn ang="0">
                  <a:pos x="0" y="60"/>
                </a:cxn>
                <a:cxn ang="0">
                  <a:pos x="1" y="30"/>
                </a:cxn>
                <a:cxn ang="0">
                  <a:pos x="3" y="0"/>
                </a:cxn>
                <a:cxn ang="0">
                  <a:pos x="3" y="0"/>
                </a:cxn>
                <a:cxn ang="0">
                  <a:pos x="582" y="60"/>
                </a:cxn>
                <a:cxn ang="0">
                  <a:pos x="582" y="60"/>
                </a:cxn>
                <a:cxn ang="0">
                  <a:pos x="0" y="60"/>
                </a:cxn>
              </a:cxnLst>
              <a:rect l="0" t="0" r="r" b="b"/>
              <a:pathLst>
                <a:path w="582" h="60">
                  <a:moveTo>
                    <a:pt x="0" y="60"/>
                  </a:moveTo>
                  <a:lnTo>
                    <a:pt x="1" y="30"/>
                  </a:lnTo>
                  <a:lnTo>
                    <a:pt x="3" y="0"/>
                  </a:lnTo>
                  <a:lnTo>
                    <a:pt x="3" y="0"/>
                  </a:lnTo>
                  <a:lnTo>
                    <a:pt x="582" y="60"/>
                  </a:lnTo>
                  <a:lnTo>
                    <a:pt x="582" y="60"/>
                  </a:lnTo>
                  <a:lnTo>
                    <a:pt x="0" y="6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84" name="Freeform 127"/>
            <p:cNvSpPr>
              <a:spLocks/>
            </p:cNvSpPr>
            <p:nvPr/>
          </p:nvSpPr>
          <p:spPr bwMode="auto">
            <a:xfrm>
              <a:off x="2574140" y="3435336"/>
              <a:ext cx="3406377" cy="712120"/>
            </a:xfrm>
            <a:custGeom>
              <a:avLst/>
              <a:gdLst/>
              <a:ahLst/>
              <a:cxnLst>
                <a:cxn ang="0">
                  <a:pos x="11" y="121"/>
                </a:cxn>
                <a:cxn ang="0">
                  <a:pos x="5" y="91"/>
                </a:cxn>
                <a:cxn ang="0">
                  <a:pos x="0" y="60"/>
                </a:cxn>
                <a:cxn ang="0">
                  <a:pos x="0" y="60"/>
                </a:cxn>
                <a:cxn ang="0">
                  <a:pos x="579" y="0"/>
                </a:cxn>
                <a:cxn ang="0">
                  <a:pos x="579" y="0"/>
                </a:cxn>
                <a:cxn ang="0">
                  <a:pos x="11" y="121"/>
                </a:cxn>
              </a:cxnLst>
              <a:rect l="0" t="0" r="r" b="b"/>
              <a:pathLst>
                <a:path w="579" h="121">
                  <a:moveTo>
                    <a:pt x="11" y="121"/>
                  </a:moveTo>
                  <a:lnTo>
                    <a:pt x="5" y="91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579" y="0"/>
                  </a:lnTo>
                  <a:lnTo>
                    <a:pt x="579" y="0"/>
                  </a:lnTo>
                  <a:lnTo>
                    <a:pt x="11" y="12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85" name="Freeform 129"/>
            <p:cNvSpPr>
              <a:spLocks/>
            </p:cNvSpPr>
            <p:nvPr/>
          </p:nvSpPr>
          <p:spPr bwMode="auto">
            <a:xfrm>
              <a:off x="2734661" y="3441222"/>
              <a:ext cx="3253413" cy="1394813"/>
            </a:xfrm>
            <a:custGeom>
              <a:avLst/>
              <a:gdLst/>
              <a:ahLst/>
              <a:cxnLst>
                <a:cxn ang="0">
                  <a:pos x="21" y="237"/>
                </a:cxn>
                <a:cxn ang="0">
                  <a:pos x="10" y="209"/>
                </a:cxn>
                <a:cxn ang="0">
                  <a:pos x="0" y="180"/>
                </a:cxn>
                <a:cxn ang="0">
                  <a:pos x="0" y="180"/>
                </a:cxn>
                <a:cxn ang="0">
                  <a:pos x="553" y="0"/>
                </a:cxn>
                <a:cxn ang="0">
                  <a:pos x="553" y="0"/>
                </a:cxn>
                <a:cxn ang="0">
                  <a:pos x="21" y="237"/>
                </a:cxn>
              </a:cxnLst>
              <a:rect l="0" t="0" r="r" b="b"/>
              <a:pathLst>
                <a:path w="553" h="237">
                  <a:moveTo>
                    <a:pt x="21" y="237"/>
                  </a:moveTo>
                  <a:lnTo>
                    <a:pt x="10" y="209"/>
                  </a:lnTo>
                  <a:lnTo>
                    <a:pt x="0" y="180"/>
                  </a:lnTo>
                  <a:lnTo>
                    <a:pt x="0" y="180"/>
                  </a:lnTo>
                  <a:lnTo>
                    <a:pt x="553" y="0"/>
                  </a:lnTo>
                  <a:lnTo>
                    <a:pt x="553" y="0"/>
                  </a:lnTo>
                  <a:lnTo>
                    <a:pt x="21" y="23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86" name="Freeform 131"/>
            <p:cNvSpPr>
              <a:spLocks/>
            </p:cNvSpPr>
            <p:nvPr/>
          </p:nvSpPr>
          <p:spPr bwMode="auto">
            <a:xfrm>
              <a:off x="3022938" y="3448779"/>
              <a:ext cx="2965136" cy="2012768"/>
            </a:xfrm>
            <a:custGeom>
              <a:avLst/>
              <a:gdLst/>
              <a:ahLst/>
              <a:cxnLst>
                <a:cxn ang="0">
                  <a:pos x="33" y="342"/>
                </a:cxn>
                <a:cxn ang="0">
                  <a:pos x="17" y="317"/>
                </a:cxn>
                <a:cxn ang="0">
                  <a:pos x="0" y="291"/>
                </a:cxn>
                <a:cxn ang="0">
                  <a:pos x="0" y="291"/>
                </a:cxn>
                <a:cxn ang="0">
                  <a:pos x="504" y="0"/>
                </a:cxn>
                <a:cxn ang="0">
                  <a:pos x="504" y="0"/>
                </a:cxn>
                <a:cxn ang="0">
                  <a:pos x="33" y="342"/>
                </a:cxn>
              </a:cxnLst>
              <a:rect l="0" t="0" r="r" b="b"/>
              <a:pathLst>
                <a:path w="504" h="342">
                  <a:moveTo>
                    <a:pt x="33" y="342"/>
                  </a:moveTo>
                  <a:lnTo>
                    <a:pt x="17" y="317"/>
                  </a:lnTo>
                  <a:lnTo>
                    <a:pt x="0" y="291"/>
                  </a:lnTo>
                  <a:lnTo>
                    <a:pt x="0" y="291"/>
                  </a:lnTo>
                  <a:lnTo>
                    <a:pt x="504" y="0"/>
                  </a:lnTo>
                  <a:lnTo>
                    <a:pt x="504" y="0"/>
                  </a:lnTo>
                  <a:lnTo>
                    <a:pt x="33" y="34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87" name="Freeform 133"/>
            <p:cNvSpPr>
              <a:spLocks/>
            </p:cNvSpPr>
            <p:nvPr/>
          </p:nvSpPr>
          <p:spPr bwMode="auto">
            <a:xfrm>
              <a:off x="3446529" y="3442893"/>
              <a:ext cx="2553312" cy="2548329"/>
            </a:xfrm>
            <a:custGeom>
              <a:avLst/>
              <a:gdLst/>
              <a:ahLst/>
              <a:cxnLst>
                <a:cxn ang="0">
                  <a:pos x="44" y="433"/>
                </a:cxn>
                <a:cxn ang="0">
                  <a:pos x="21" y="412"/>
                </a:cxn>
                <a:cxn ang="0">
                  <a:pos x="0" y="390"/>
                </a:cxn>
                <a:cxn ang="0">
                  <a:pos x="0" y="390"/>
                </a:cxn>
                <a:cxn ang="0">
                  <a:pos x="434" y="0"/>
                </a:cxn>
                <a:cxn ang="0">
                  <a:pos x="434" y="0"/>
                </a:cxn>
                <a:cxn ang="0">
                  <a:pos x="44" y="433"/>
                </a:cxn>
              </a:cxnLst>
              <a:rect l="0" t="0" r="r" b="b"/>
              <a:pathLst>
                <a:path w="434" h="433">
                  <a:moveTo>
                    <a:pt x="44" y="433"/>
                  </a:moveTo>
                  <a:lnTo>
                    <a:pt x="21" y="412"/>
                  </a:lnTo>
                  <a:lnTo>
                    <a:pt x="0" y="390"/>
                  </a:lnTo>
                  <a:lnTo>
                    <a:pt x="0" y="390"/>
                  </a:lnTo>
                  <a:lnTo>
                    <a:pt x="434" y="0"/>
                  </a:lnTo>
                  <a:lnTo>
                    <a:pt x="434" y="0"/>
                  </a:lnTo>
                  <a:lnTo>
                    <a:pt x="44" y="43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88" name="Freeform 135"/>
            <p:cNvSpPr>
              <a:spLocks/>
            </p:cNvSpPr>
            <p:nvPr/>
          </p:nvSpPr>
          <p:spPr bwMode="auto">
            <a:xfrm>
              <a:off x="3987784" y="3442893"/>
              <a:ext cx="2012057" cy="2972070"/>
            </a:xfrm>
            <a:custGeom>
              <a:avLst/>
              <a:gdLst/>
              <a:ahLst/>
              <a:cxnLst>
                <a:cxn ang="0">
                  <a:pos x="51" y="505"/>
                </a:cxn>
                <a:cxn ang="0">
                  <a:pos x="24" y="489"/>
                </a:cxn>
                <a:cxn ang="0">
                  <a:pos x="0" y="471"/>
                </a:cxn>
                <a:cxn ang="0">
                  <a:pos x="0" y="471"/>
                </a:cxn>
                <a:cxn ang="0">
                  <a:pos x="342" y="0"/>
                </a:cxn>
                <a:cxn ang="0">
                  <a:pos x="342" y="0"/>
                </a:cxn>
                <a:cxn ang="0">
                  <a:pos x="51" y="505"/>
                </a:cxn>
              </a:cxnLst>
              <a:rect l="0" t="0" r="r" b="b"/>
              <a:pathLst>
                <a:path w="342" h="505">
                  <a:moveTo>
                    <a:pt x="51" y="505"/>
                  </a:moveTo>
                  <a:lnTo>
                    <a:pt x="24" y="489"/>
                  </a:lnTo>
                  <a:lnTo>
                    <a:pt x="0" y="471"/>
                  </a:lnTo>
                  <a:lnTo>
                    <a:pt x="0" y="471"/>
                  </a:lnTo>
                  <a:lnTo>
                    <a:pt x="342" y="0"/>
                  </a:lnTo>
                  <a:lnTo>
                    <a:pt x="342" y="0"/>
                  </a:lnTo>
                  <a:lnTo>
                    <a:pt x="51" y="50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89" name="Freeform 137"/>
            <p:cNvSpPr>
              <a:spLocks/>
            </p:cNvSpPr>
            <p:nvPr/>
          </p:nvSpPr>
          <p:spPr bwMode="auto">
            <a:xfrm>
              <a:off x="4620634" y="3437473"/>
              <a:ext cx="1382554" cy="3266334"/>
            </a:xfrm>
            <a:custGeom>
              <a:avLst/>
              <a:gdLst/>
              <a:ahLst/>
              <a:cxnLst>
                <a:cxn ang="0">
                  <a:pos x="55" y="555"/>
                </a:cxn>
                <a:cxn ang="0">
                  <a:pos x="27" y="545"/>
                </a:cxn>
                <a:cxn ang="0">
                  <a:pos x="0" y="533"/>
                </a:cxn>
                <a:cxn ang="0">
                  <a:pos x="0" y="533"/>
                </a:cxn>
                <a:cxn ang="0">
                  <a:pos x="235" y="0"/>
                </a:cxn>
                <a:cxn ang="0">
                  <a:pos x="235" y="0"/>
                </a:cxn>
                <a:cxn ang="0">
                  <a:pos x="55" y="555"/>
                </a:cxn>
              </a:cxnLst>
              <a:rect l="0" t="0" r="r" b="b"/>
              <a:pathLst>
                <a:path w="235" h="555">
                  <a:moveTo>
                    <a:pt x="55" y="555"/>
                  </a:moveTo>
                  <a:lnTo>
                    <a:pt x="27" y="545"/>
                  </a:lnTo>
                  <a:lnTo>
                    <a:pt x="0" y="533"/>
                  </a:lnTo>
                  <a:lnTo>
                    <a:pt x="0" y="533"/>
                  </a:lnTo>
                  <a:lnTo>
                    <a:pt x="235" y="0"/>
                  </a:lnTo>
                  <a:lnTo>
                    <a:pt x="235" y="0"/>
                  </a:lnTo>
                  <a:lnTo>
                    <a:pt x="55" y="55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90" name="Freeform 139"/>
            <p:cNvSpPr>
              <a:spLocks/>
            </p:cNvSpPr>
            <p:nvPr/>
          </p:nvSpPr>
          <p:spPr bwMode="auto">
            <a:xfrm>
              <a:off x="5289646" y="3425238"/>
              <a:ext cx="717751" cy="3407581"/>
            </a:xfrm>
            <a:custGeom>
              <a:avLst/>
              <a:gdLst/>
              <a:ahLst/>
              <a:cxnLst>
                <a:cxn ang="0">
                  <a:pos x="60" y="579"/>
                </a:cxn>
                <a:cxn ang="0">
                  <a:pos x="30" y="576"/>
                </a:cxn>
                <a:cxn ang="0">
                  <a:pos x="0" y="570"/>
                </a:cxn>
                <a:cxn ang="0">
                  <a:pos x="0" y="570"/>
                </a:cxn>
                <a:cxn ang="0">
                  <a:pos x="122" y="0"/>
                </a:cxn>
                <a:cxn ang="0">
                  <a:pos x="122" y="0"/>
                </a:cxn>
                <a:cxn ang="0">
                  <a:pos x="60" y="579"/>
                </a:cxn>
              </a:cxnLst>
              <a:rect l="0" t="0" r="r" b="b"/>
              <a:pathLst>
                <a:path w="122" h="579">
                  <a:moveTo>
                    <a:pt x="60" y="579"/>
                  </a:moveTo>
                  <a:lnTo>
                    <a:pt x="30" y="576"/>
                  </a:lnTo>
                  <a:lnTo>
                    <a:pt x="0" y="570"/>
                  </a:lnTo>
                  <a:lnTo>
                    <a:pt x="0" y="570"/>
                  </a:lnTo>
                  <a:lnTo>
                    <a:pt x="122" y="0"/>
                  </a:lnTo>
                  <a:lnTo>
                    <a:pt x="122" y="0"/>
                  </a:lnTo>
                  <a:lnTo>
                    <a:pt x="60" y="57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91" name="Freeform 141"/>
            <p:cNvSpPr>
              <a:spLocks/>
            </p:cNvSpPr>
            <p:nvPr/>
          </p:nvSpPr>
          <p:spPr bwMode="auto">
            <a:xfrm>
              <a:off x="6007397" y="3442893"/>
              <a:ext cx="358876" cy="3425237"/>
            </a:xfrm>
            <a:custGeom>
              <a:avLst/>
              <a:gdLst/>
              <a:ahLst/>
              <a:cxnLst>
                <a:cxn ang="0">
                  <a:pos x="61" y="579"/>
                </a:cxn>
                <a:cxn ang="0">
                  <a:pos x="31" y="582"/>
                </a:cxn>
                <a:cxn ang="0">
                  <a:pos x="0" y="582"/>
                </a:cxn>
                <a:cxn ang="0">
                  <a:pos x="0" y="58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61" y="579"/>
                </a:cxn>
              </a:cxnLst>
              <a:rect l="0" t="0" r="r" b="b"/>
              <a:pathLst>
                <a:path w="61" h="582">
                  <a:moveTo>
                    <a:pt x="61" y="579"/>
                  </a:moveTo>
                  <a:lnTo>
                    <a:pt x="31" y="582"/>
                  </a:lnTo>
                  <a:lnTo>
                    <a:pt x="0" y="582"/>
                  </a:lnTo>
                  <a:lnTo>
                    <a:pt x="0" y="582"/>
                  </a:lnTo>
                  <a:lnTo>
                    <a:pt x="0" y="0"/>
                  </a:lnTo>
                  <a:lnTo>
                    <a:pt x="0" y="0"/>
                  </a:lnTo>
                  <a:lnTo>
                    <a:pt x="61" y="57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92" name="Freeform 143"/>
            <p:cNvSpPr>
              <a:spLocks/>
            </p:cNvSpPr>
            <p:nvPr/>
          </p:nvSpPr>
          <p:spPr bwMode="auto">
            <a:xfrm>
              <a:off x="6005724" y="3442893"/>
              <a:ext cx="1058977" cy="3354613"/>
            </a:xfrm>
            <a:custGeom>
              <a:avLst/>
              <a:gdLst/>
              <a:ahLst/>
              <a:cxnLst>
                <a:cxn ang="0">
                  <a:pos x="180" y="553"/>
                </a:cxn>
                <a:cxn ang="0">
                  <a:pos x="150" y="562"/>
                </a:cxn>
                <a:cxn ang="0">
                  <a:pos x="120" y="570"/>
                </a:cxn>
                <a:cxn ang="0">
                  <a:pos x="120" y="57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80" y="553"/>
                </a:cxn>
              </a:cxnLst>
              <a:rect l="0" t="0" r="r" b="b"/>
              <a:pathLst>
                <a:path w="180" h="570">
                  <a:moveTo>
                    <a:pt x="180" y="553"/>
                  </a:moveTo>
                  <a:lnTo>
                    <a:pt x="150" y="562"/>
                  </a:lnTo>
                  <a:lnTo>
                    <a:pt x="120" y="570"/>
                  </a:lnTo>
                  <a:lnTo>
                    <a:pt x="120" y="570"/>
                  </a:lnTo>
                  <a:lnTo>
                    <a:pt x="0" y="0"/>
                  </a:lnTo>
                  <a:lnTo>
                    <a:pt x="0" y="0"/>
                  </a:lnTo>
                  <a:lnTo>
                    <a:pt x="180" y="55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93" name="Freeform 145"/>
            <p:cNvSpPr>
              <a:spLocks/>
            </p:cNvSpPr>
            <p:nvPr/>
          </p:nvSpPr>
          <p:spPr bwMode="auto">
            <a:xfrm>
              <a:off x="6005724" y="3442893"/>
              <a:ext cx="1712013" cy="3125087"/>
            </a:xfrm>
            <a:custGeom>
              <a:avLst/>
              <a:gdLst/>
              <a:ahLst/>
              <a:cxnLst>
                <a:cxn ang="0">
                  <a:pos x="291" y="504"/>
                </a:cxn>
                <a:cxn ang="0">
                  <a:pos x="264" y="519"/>
                </a:cxn>
                <a:cxn ang="0">
                  <a:pos x="237" y="531"/>
                </a:cxn>
                <a:cxn ang="0">
                  <a:pos x="237" y="53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91" y="504"/>
                </a:cxn>
              </a:cxnLst>
              <a:rect l="0" t="0" r="r" b="b"/>
              <a:pathLst>
                <a:path w="291" h="531">
                  <a:moveTo>
                    <a:pt x="291" y="504"/>
                  </a:moveTo>
                  <a:lnTo>
                    <a:pt x="264" y="519"/>
                  </a:lnTo>
                  <a:lnTo>
                    <a:pt x="237" y="531"/>
                  </a:lnTo>
                  <a:lnTo>
                    <a:pt x="237" y="531"/>
                  </a:lnTo>
                  <a:lnTo>
                    <a:pt x="0" y="0"/>
                  </a:lnTo>
                  <a:lnTo>
                    <a:pt x="0" y="0"/>
                  </a:lnTo>
                  <a:lnTo>
                    <a:pt x="291" y="50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94" name="Freeform 147"/>
            <p:cNvSpPr>
              <a:spLocks/>
            </p:cNvSpPr>
            <p:nvPr/>
          </p:nvSpPr>
          <p:spPr bwMode="auto">
            <a:xfrm>
              <a:off x="5999374" y="3431123"/>
              <a:ext cx="2288567" cy="2771970"/>
            </a:xfrm>
            <a:custGeom>
              <a:avLst/>
              <a:gdLst/>
              <a:ahLst/>
              <a:cxnLst>
                <a:cxn ang="0">
                  <a:pos x="389" y="432"/>
                </a:cxn>
                <a:cxn ang="0">
                  <a:pos x="366" y="453"/>
                </a:cxn>
                <a:cxn ang="0">
                  <a:pos x="342" y="471"/>
                </a:cxn>
                <a:cxn ang="0">
                  <a:pos x="342" y="47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389" y="432"/>
                </a:cxn>
              </a:cxnLst>
              <a:rect l="0" t="0" r="r" b="b"/>
              <a:pathLst>
                <a:path w="389" h="471">
                  <a:moveTo>
                    <a:pt x="389" y="432"/>
                  </a:moveTo>
                  <a:lnTo>
                    <a:pt x="366" y="453"/>
                  </a:lnTo>
                  <a:lnTo>
                    <a:pt x="342" y="471"/>
                  </a:lnTo>
                  <a:lnTo>
                    <a:pt x="342" y="471"/>
                  </a:lnTo>
                  <a:lnTo>
                    <a:pt x="0" y="0"/>
                  </a:lnTo>
                  <a:lnTo>
                    <a:pt x="0" y="0"/>
                  </a:lnTo>
                  <a:lnTo>
                    <a:pt x="389" y="43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95" name="Freeform 149"/>
            <p:cNvSpPr>
              <a:spLocks/>
            </p:cNvSpPr>
            <p:nvPr/>
          </p:nvSpPr>
          <p:spPr bwMode="auto">
            <a:xfrm>
              <a:off x="6006931" y="3435336"/>
              <a:ext cx="2770990" cy="2283491"/>
            </a:xfrm>
            <a:custGeom>
              <a:avLst/>
              <a:gdLst/>
              <a:ahLst/>
              <a:cxnLst>
                <a:cxn ang="0">
                  <a:pos x="471" y="342"/>
                </a:cxn>
                <a:cxn ang="0">
                  <a:pos x="453" y="366"/>
                </a:cxn>
                <a:cxn ang="0">
                  <a:pos x="434" y="388"/>
                </a:cxn>
                <a:cxn ang="0">
                  <a:pos x="434" y="388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471" y="342"/>
                </a:cxn>
              </a:cxnLst>
              <a:rect l="0" t="0" r="r" b="b"/>
              <a:pathLst>
                <a:path w="471" h="388">
                  <a:moveTo>
                    <a:pt x="471" y="342"/>
                  </a:moveTo>
                  <a:lnTo>
                    <a:pt x="453" y="366"/>
                  </a:lnTo>
                  <a:lnTo>
                    <a:pt x="434" y="388"/>
                  </a:lnTo>
                  <a:lnTo>
                    <a:pt x="434" y="388"/>
                  </a:lnTo>
                  <a:lnTo>
                    <a:pt x="0" y="0"/>
                  </a:lnTo>
                  <a:lnTo>
                    <a:pt x="0" y="0"/>
                  </a:lnTo>
                  <a:lnTo>
                    <a:pt x="471" y="34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96" name="Freeform 151"/>
            <p:cNvSpPr>
              <a:spLocks/>
            </p:cNvSpPr>
            <p:nvPr/>
          </p:nvSpPr>
          <p:spPr bwMode="auto">
            <a:xfrm>
              <a:off x="5999840" y="3432795"/>
              <a:ext cx="3129866" cy="1712618"/>
            </a:xfrm>
            <a:custGeom>
              <a:avLst/>
              <a:gdLst/>
              <a:ahLst/>
              <a:cxnLst>
                <a:cxn ang="0">
                  <a:pos x="532" y="237"/>
                </a:cxn>
                <a:cxn ang="0">
                  <a:pos x="519" y="264"/>
                </a:cxn>
                <a:cxn ang="0">
                  <a:pos x="504" y="291"/>
                </a:cxn>
                <a:cxn ang="0">
                  <a:pos x="504" y="29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532" y="237"/>
                </a:cxn>
              </a:cxnLst>
              <a:rect l="0" t="0" r="r" b="b"/>
              <a:pathLst>
                <a:path w="532" h="291">
                  <a:moveTo>
                    <a:pt x="532" y="237"/>
                  </a:moveTo>
                  <a:lnTo>
                    <a:pt x="519" y="264"/>
                  </a:lnTo>
                  <a:lnTo>
                    <a:pt x="504" y="291"/>
                  </a:lnTo>
                  <a:lnTo>
                    <a:pt x="504" y="291"/>
                  </a:lnTo>
                  <a:lnTo>
                    <a:pt x="0" y="0"/>
                  </a:lnTo>
                  <a:lnTo>
                    <a:pt x="0" y="0"/>
                  </a:lnTo>
                  <a:lnTo>
                    <a:pt x="532" y="23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97" name="Freeform 153"/>
            <p:cNvSpPr>
              <a:spLocks/>
            </p:cNvSpPr>
            <p:nvPr/>
          </p:nvSpPr>
          <p:spPr bwMode="auto">
            <a:xfrm>
              <a:off x="6007397" y="3438680"/>
              <a:ext cx="3353428" cy="1059352"/>
            </a:xfrm>
            <a:custGeom>
              <a:avLst/>
              <a:gdLst/>
              <a:ahLst/>
              <a:cxnLst>
                <a:cxn ang="0">
                  <a:pos x="570" y="122"/>
                </a:cxn>
                <a:cxn ang="0">
                  <a:pos x="562" y="150"/>
                </a:cxn>
                <a:cxn ang="0">
                  <a:pos x="553" y="180"/>
                </a:cxn>
                <a:cxn ang="0">
                  <a:pos x="553" y="18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570" y="122"/>
                </a:cxn>
              </a:cxnLst>
              <a:rect l="0" t="0" r="r" b="b"/>
              <a:pathLst>
                <a:path w="570" h="180">
                  <a:moveTo>
                    <a:pt x="570" y="122"/>
                  </a:moveTo>
                  <a:lnTo>
                    <a:pt x="562" y="150"/>
                  </a:lnTo>
                  <a:lnTo>
                    <a:pt x="553" y="180"/>
                  </a:lnTo>
                  <a:lnTo>
                    <a:pt x="553" y="180"/>
                  </a:lnTo>
                  <a:lnTo>
                    <a:pt x="0" y="0"/>
                  </a:lnTo>
                  <a:lnTo>
                    <a:pt x="0" y="0"/>
                  </a:lnTo>
                  <a:lnTo>
                    <a:pt x="570" y="12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</p:grpSp>
      <p:sp>
        <p:nvSpPr>
          <p:cNvPr id="98" name="楕円 97"/>
          <p:cNvSpPr/>
          <p:nvPr/>
        </p:nvSpPr>
        <p:spPr>
          <a:xfrm>
            <a:off x="1101936" y="420948"/>
            <a:ext cx="391373" cy="391373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244305" y="6320171"/>
            <a:ext cx="2551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chemeClr val="bg1">
                    <a:lumMod val="85000"/>
                  </a:schemeClr>
                </a:solidFill>
              </a:rPr>
              <a:t>f</a:t>
            </a:r>
            <a:endParaRPr kumimoji="1" lang="ja-JP" altLang="en-US" dirty="0">
              <a:solidFill>
                <a:schemeClr val="bg1">
                  <a:lumMod val="8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5543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000"/>
    </mc:Choice>
    <mc:Fallback xmlns="">
      <p:transition spd="slow" advTm="9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repeatCount="4000" accel="20000" decel="20000" autoRev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4.81481E-6 L 0.72569 -0.00949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285" y="-4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5" name="グループ化 64"/>
          <p:cNvGrpSpPr/>
          <p:nvPr/>
        </p:nvGrpSpPr>
        <p:grpSpPr>
          <a:xfrm>
            <a:off x="1134300" y="1"/>
            <a:ext cx="6875400" cy="6868129"/>
            <a:chOff x="2561907" y="1"/>
            <a:chExt cx="6875400" cy="6868129"/>
          </a:xfrm>
          <a:solidFill>
            <a:schemeClr val="tx1"/>
          </a:solidFill>
        </p:grpSpPr>
        <p:sp>
          <p:nvSpPr>
            <p:cNvPr id="67" name="Freeform 95"/>
            <p:cNvSpPr>
              <a:spLocks/>
            </p:cNvSpPr>
            <p:nvPr/>
          </p:nvSpPr>
          <p:spPr bwMode="auto">
            <a:xfrm>
              <a:off x="6013281" y="3440352"/>
              <a:ext cx="3424026" cy="359002"/>
            </a:xfrm>
            <a:custGeom>
              <a:avLst/>
              <a:gdLst/>
              <a:ahLst/>
              <a:cxnLst>
                <a:cxn ang="0">
                  <a:pos x="582" y="0"/>
                </a:cxn>
                <a:cxn ang="0">
                  <a:pos x="581" y="30"/>
                </a:cxn>
                <a:cxn ang="0">
                  <a:pos x="579" y="61"/>
                </a:cxn>
                <a:cxn ang="0">
                  <a:pos x="579" y="6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582" y="0"/>
                </a:cxn>
              </a:cxnLst>
              <a:rect l="0" t="0" r="r" b="b"/>
              <a:pathLst>
                <a:path w="582" h="61">
                  <a:moveTo>
                    <a:pt x="582" y="0"/>
                  </a:moveTo>
                  <a:lnTo>
                    <a:pt x="581" y="30"/>
                  </a:lnTo>
                  <a:lnTo>
                    <a:pt x="579" y="61"/>
                  </a:lnTo>
                  <a:lnTo>
                    <a:pt x="579" y="61"/>
                  </a:lnTo>
                  <a:lnTo>
                    <a:pt x="0" y="0"/>
                  </a:lnTo>
                  <a:lnTo>
                    <a:pt x="0" y="0"/>
                  </a:lnTo>
                  <a:lnTo>
                    <a:pt x="58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9" name="Freeform 97"/>
            <p:cNvSpPr>
              <a:spLocks/>
            </p:cNvSpPr>
            <p:nvPr/>
          </p:nvSpPr>
          <p:spPr bwMode="auto">
            <a:xfrm>
              <a:off x="6017490" y="2723682"/>
              <a:ext cx="3406377" cy="718005"/>
            </a:xfrm>
            <a:custGeom>
              <a:avLst/>
              <a:gdLst/>
              <a:ahLst/>
              <a:cxnLst>
                <a:cxn ang="0">
                  <a:pos x="568" y="0"/>
                </a:cxn>
                <a:cxn ang="0">
                  <a:pos x="574" y="30"/>
                </a:cxn>
                <a:cxn ang="0">
                  <a:pos x="579" y="60"/>
                </a:cxn>
                <a:cxn ang="0">
                  <a:pos x="579" y="60"/>
                </a:cxn>
                <a:cxn ang="0">
                  <a:pos x="0" y="122"/>
                </a:cxn>
                <a:cxn ang="0">
                  <a:pos x="0" y="122"/>
                </a:cxn>
                <a:cxn ang="0">
                  <a:pos x="568" y="0"/>
                </a:cxn>
              </a:cxnLst>
              <a:rect l="0" t="0" r="r" b="b"/>
              <a:pathLst>
                <a:path w="579" h="122">
                  <a:moveTo>
                    <a:pt x="568" y="0"/>
                  </a:moveTo>
                  <a:lnTo>
                    <a:pt x="574" y="30"/>
                  </a:lnTo>
                  <a:lnTo>
                    <a:pt x="579" y="60"/>
                  </a:lnTo>
                  <a:lnTo>
                    <a:pt x="579" y="60"/>
                  </a:lnTo>
                  <a:lnTo>
                    <a:pt x="0" y="122"/>
                  </a:lnTo>
                  <a:lnTo>
                    <a:pt x="0" y="122"/>
                  </a:lnTo>
                  <a:lnTo>
                    <a:pt x="568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70" name="Freeform 99"/>
            <p:cNvSpPr>
              <a:spLocks/>
            </p:cNvSpPr>
            <p:nvPr/>
          </p:nvSpPr>
          <p:spPr bwMode="auto">
            <a:xfrm>
              <a:off x="6005724" y="2046874"/>
              <a:ext cx="3259297" cy="1394813"/>
            </a:xfrm>
            <a:custGeom>
              <a:avLst/>
              <a:gdLst/>
              <a:ahLst/>
              <a:cxnLst>
                <a:cxn ang="0">
                  <a:pos x="531" y="0"/>
                </a:cxn>
                <a:cxn ang="0">
                  <a:pos x="543" y="27"/>
                </a:cxn>
                <a:cxn ang="0">
                  <a:pos x="554" y="57"/>
                </a:cxn>
                <a:cxn ang="0">
                  <a:pos x="554" y="57"/>
                </a:cxn>
                <a:cxn ang="0">
                  <a:pos x="0" y="237"/>
                </a:cxn>
                <a:cxn ang="0">
                  <a:pos x="0" y="237"/>
                </a:cxn>
                <a:cxn ang="0">
                  <a:pos x="531" y="0"/>
                </a:cxn>
              </a:cxnLst>
              <a:rect l="0" t="0" r="r" b="b"/>
              <a:pathLst>
                <a:path w="554" h="237">
                  <a:moveTo>
                    <a:pt x="531" y="0"/>
                  </a:moveTo>
                  <a:lnTo>
                    <a:pt x="543" y="27"/>
                  </a:lnTo>
                  <a:lnTo>
                    <a:pt x="554" y="57"/>
                  </a:lnTo>
                  <a:lnTo>
                    <a:pt x="554" y="57"/>
                  </a:lnTo>
                  <a:lnTo>
                    <a:pt x="0" y="237"/>
                  </a:lnTo>
                  <a:lnTo>
                    <a:pt x="0" y="237"/>
                  </a:lnTo>
                  <a:lnTo>
                    <a:pt x="53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71" name="Freeform 101"/>
            <p:cNvSpPr>
              <a:spLocks/>
            </p:cNvSpPr>
            <p:nvPr/>
          </p:nvSpPr>
          <p:spPr bwMode="auto">
            <a:xfrm>
              <a:off x="6020838" y="1420027"/>
              <a:ext cx="2965136" cy="2012768"/>
            </a:xfrm>
            <a:custGeom>
              <a:avLst/>
              <a:gdLst/>
              <a:ahLst/>
              <a:cxnLst>
                <a:cxn ang="0">
                  <a:pos x="471" y="0"/>
                </a:cxn>
                <a:cxn ang="0">
                  <a:pos x="489" y="25"/>
                </a:cxn>
                <a:cxn ang="0">
                  <a:pos x="504" y="51"/>
                </a:cxn>
                <a:cxn ang="0">
                  <a:pos x="504" y="51"/>
                </a:cxn>
                <a:cxn ang="0">
                  <a:pos x="0" y="342"/>
                </a:cxn>
                <a:cxn ang="0">
                  <a:pos x="0" y="342"/>
                </a:cxn>
                <a:cxn ang="0">
                  <a:pos x="471" y="0"/>
                </a:cxn>
              </a:cxnLst>
              <a:rect l="0" t="0" r="r" b="b"/>
              <a:pathLst>
                <a:path w="504" h="342">
                  <a:moveTo>
                    <a:pt x="471" y="0"/>
                  </a:moveTo>
                  <a:lnTo>
                    <a:pt x="489" y="25"/>
                  </a:lnTo>
                  <a:lnTo>
                    <a:pt x="504" y="51"/>
                  </a:lnTo>
                  <a:lnTo>
                    <a:pt x="504" y="51"/>
                  </a:lnTo>
                  <a:lnTo>
                    <a:pt x="0" y="342"/>
                  </a:lnTo>
                  <a:lnTo>
                    <a:pt x="0" y="342"/>
                  </a:lnTo>
                  <a:lnTo>
                    <a:pt x="47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72" name="Freeform 103"/>
            <p:cNvSpPr>
              <a:spLocks/>
            </p:cNvSpPr>
            <p:nvPr/>
          </p:nvSpPr>
          <p:spPr bwMode="auto">
            <a:xfrm>
              <a:off x="6017490" y="882794"/>
              <a:ext cx="2541545" cy="2548329"/>
            </a:xfrm>
            <a:custGeom>
              <a:avLst/>
              <a:gdLst/>
              <a:ahLst/>
              <a:cxnLst>
                <a:cxn ang="0">
                  <a:pos x="388" y="0"/>
                </a:cxn>
                <a:cxn ang="0">
                  <a:pos x="411" y="21"/>
                </a:cxn>
                <a:cxn ang="0">
                  <a:pos x="432" y="43"/>
                </a:cxn>
                <a:cxn ang="0">
                  <a:pos x="432" y="43"/>
                </a:cxn>
                <a:cxn ang="0">
                  <a:pos x="0" y="433"/>
                </a:cxn>
                <a:cxn ang="0">
                  <a:pos x="0" y="433"/>
                </a:cxn>
                <a:cxn ang="0">
                  <a:pos x="388" y="0"/>
                </a:cxn>
              </a:cxnLst>
              <a:rect l="0" t="0" r="r" b="b"/>
              <a:pathLst>
                <a:path w="432" h="433">
                  <a:moveTo>
                    <a:pt x="388" y="0"/>
                  </a:moveTo>
                  <a:lnTo>
                    <a:pt x="411" y="21"/>
                  </a:lnTo>
                  <a:lnTo>
                    <a:pt x="432" y="43"/>
                  </a:lnTo>
                  <a:lnTo>
                    <a:pt x="432" y="43"/>
                  </a:lnTo>
                  <a:lnTo>
                    <a:pt x="0" y="433"/>
                  </a:lnTo>
                  <a:lnTo>
                    <a:pt x="0" y="433"/>
                  </a:lnTo>
                  <a:lnTo>
                    <a:pt x="388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73" name="Freeform 105"/>
            <p:cNvSpPr>
              <a:spLocks/>
            </p:cNvSpPr>
            <p:nvPr/>
          </p:nvSpPr>
          <p:spPr bwMode="auto">
            <a:xfrm>
              <a:off x="6017490" y="451496"/>
              <a:ext cx="2012057" cy="2966184"/>
            </a:xfrm>
            <a:custGeom>
              <a:avLst/>
              <a:gdLst/>
              <a:ahLst/>
              <a:cxnLst>
                <a:cxn ang="0">
                  <a:pos x="291" y="0"/>
                </a:cxn>
                <a:cxn ang="0">
                  <a:pos x="316" y="15"/>
                </a:cxn>
                <a:cxn ang="0">
                  <a:pos x="342" y="33"/>
                </a:cxn>
                <a:cxn ang="0">
                  <a:pos x="342" y="33"/>
                </a:cxn>
                <a:cxn ang="0">
                  <a:pos x="0" y="504"/>
                </a:cxn>
                <a:cxn ang="0">
                  <a:pos x="0" y="504"/>
                </a:cxn>
                <a:cxn ang="0">
                  <a:pos x="291" y="0"/>
                </a:cxn>
              </a:cxnLst>
              <a:rect l="0" t="0" r="r" b="b"/>
              <a:pathLst>
                <a:path w="342" h="504">
                  <a:moveTo>
                    <a:pt x="291" y="0"/>
                  </a:moveTo>
                  <a:lnTo>
                    <a:pt x="316" y="15"/>
                  </a:lnTo>
                  <a:lnTo>
                    <a:pt x="342" y="33"/>
                  </a:lnTo>
                  <a:lnTo>
                    <a:pt x="342" y="33"/>
                  </a:lnTo>
                  <a:lnTo>
                    <a:pt x="0" y="504"/>
                  </a:lnTo>
                  <a:lnTo>
                    <a:pt x="0" y="504"/>
                  </a:lnTo>
                  <a:lnTo>
                    <a:pt x="29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74" name="Freeform 107"/>
            <p:cNvSpPr>
              <a:spLocks/>
            </p:cNvSpPr>
            <p:nvPr/>
          </p:nvSpPr>
          <p:spPr bwMode="auto">
            <a:xfrm>
              <a:off x="6005724" y="164789"/>
              <a:ext cx="1394320" cy="3266334"/>
            </a:xfrm>
            <a:custGeom>
              <a:avLst/>
              <a:gdLst/>
              <a:ahLst/>
              <a:cxnLst>
                <a:cxn ang="0">
                  <a:pos x="180" y="0"/>
                </a:cxn>
                <a:cxn ang="0">
                  <a:pos x="209" y="11"/>
                </a:cxn>
                <a:cxn ang="0">
                  <a:pos x="237" y="23"/>
                </a:cxn>
                <a:cxn ang="0">
                  <a:pos x="237" y="23"/>
                </a:cxn>
                <a:cxn ang="0">
                  <a:pos x="0" y="555"/>
                </a:cxn>
                <a:cxn ang="0">
                  <a:pos x="0" y="555"/>
                </a:cxn>
                <a:cxn ang="0">
                  <a:pos x="180" y="0"/>
                </a:cxn>
              </a:cxnLst>
              <a:rect l="0" t="0" r="r" b="b"/>
              <a:pathLst>
                <a:path w="237" h="555">
                  <a:moveTo>
                    <a:pt x="180" y="0"/>
                  </a:moveTo>
                  <a:lnTo>
                    <a:pt x="209" y="11"/>
                  </a:lnTo>
                  <a:lnTo>
                    <a:pt x="237" y="23"/>
                  </a:lnTo>
                  <a:lnTo>
                    <a:pt x="237" y="23"/>
                  </a:lnTo>
                  <a:lnTo>
                    <a:pt x="0" y="555"/>
                  </a:lnTo>
                  <a:lnTo>
                    <a:pt x="0" y="555"/>
                  </a:lnTo>
                  <a:lnTo>
                    <a:pt x="18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75" name="Freeform 109"/>
            <p:cNvSpPr>
              <a:spLocks/>
            </p:cNvSpPr>
            <p:nvPr/>
          </p:nvSpPr>
          <p:spPr bwMode="auto">
            <a:xfrm>
              <a:off x="5999840" y="5886"/>
              <a:ext cx="711868" cy="3419351"/>
            </a:xfrm>
            <a:custGeom>
              <a:avLst/>
              <a:gdLst/>
              <a:ahLst/>
              <a:cxnLst>
                <a:cxn ang="0">
                  <a:pos x="61" y="0"/>
                </a:cxn>
                <a:cxn ang="0">
                  <a:pos x="91" y="5"/>
                </a:cxn>
                <a:cxn ang="0">
                  <a:pos x="121" y="11"/>
                </a:cxn>
                <a:cxn ang="0">
                  <a:pos x="121" y="11"/>
                </a:cxn>
                <a:cxn ang="0">
                  <a:pos x="0" y="581"/>
                </a:cxn>
                <a:cxn ang="0">
                  <a:pos x="0" y="581"/>
                </a:cxn>
                <a:cxn ang="0">
                  <a:pos x="61" y="0"/>
                </a:cxn>
              </a:cxnLst>
              <a:rect l="0" t="0" r="r" b="b"/>
              <a:pathLst>
                <a:path w="121" h="581">
                  <a:moveTo>
                    <a:pt x="61" y="0"/>
                  </a:moveTo>
                  <a:lnTo>
                    <a:pt x="91" y="5"/>
                  </a:lnTo>
                  <a:lnTo>
                    <a:pt x="121" y="11"/>
                  </a:lnTo>
                  <a:lnTo>
                    <a:pt x="121" y="11"/>
                  </a:lnTo>
                  <a:lnTo>
                    <a:pt x="0" y="581"/>
                  </a:lnTo>
                  <a:lnTo>
                    <a:pt x="0" y="581"/>
                  </a:lnTo>
                  <a:lnTo>
                    <a:pt x="6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76" name="Freeform 111"/>
            <p:cNvSpPr>
              <a:spLocks/>
            </p:cNvSpPr>
            <p:nvPr/>
          </p:nvSpPr>
          <p:spPr bwMode="auto">
            <a:xfrm>
              <a:off x="5635082" y="1"/>
              <a:ext cx="364759" cy="3425237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32" y="1"/>
                </a:cxn>
                <a:cxn ang="0">
                  <a:pos x="62" y="0"/>
                </a:cxn>
                <a:cxn ang="0">
                  <a:pos x="62" y="0"/>
                </a:cxn>
                <a:cxn ang="0">
                  <a:pos x="62" y="582"/>
                </a:cxn>
                <a:cxn ang="0">
                  <a:pos x="62" y="582"/>
                </a:cxn>
                <a:cxn ang="0">
                  <a:pos x="0" y="3"/>
                </a:cxn>
              </a:cxnLst>
              <a:rect l="0" t="0" r="r" b="b"/>
              <a:pathLst>
                <a:path w="62" h="582">
                  <a:moveTo>
                    <a:pt x="0" y="3"/>
                  </a:moveTo>
                  <a:lnTo>
                    <a:pt x="32" y="1"/>
                  </a:lnTo>
                  <a:lnTo>
                    <a:pt x="62" y="0"/>
                  </a:lnTo>
                  <a:lnTo>
                    <a:pt x="62" y="0"/>
                  </a:lnTo>
                  <a:lnTo>
                    <a:pt x="62" y="582"/>
                  </a:lnTo>
                  <a:lnTo>
                    <a:pt x="62" y="582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77" name="Freeform 113"/>
            <p:cNvSpPr>
              <a:spLocks/>
            </p:cNvSpPr>
            <p:nvPr/>
          </p:nvSpPr>
          <p:spPr bwMode="auto">
            <a:xfrm>
              <a:off x="4940863" y="88280"/>
              <a:ext cx="1058977" cy="3354613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28" y="7"/>
                </a:cxn>
                <a:cxn ang="0">
                  <a:pos x="58" y="0"/>
                </a:cxn>
                <a:cxn ang="0">
                  <a:pos x="58" y="0"/>
                </a:cxn>
                <a:cxn ang="0">
                  <a:pos x="180" y="570"/>
                </a:cxn>
                <a:cxn ang="0">
                  <a:pos x="180" y="570"/>
                </a:cxn>
                <a:cxn ang="0">
                  <a:pos x="0" y="15"/>
                </a:cxn>
              </a:cxnLst>
              <a:rect l="0" t="0" r="r" b="b"/>
              <a:pathLst>
                <a:path w="180" h="570">
                  <a:moveTo>
                    <a:pt x="0" y="15"/>
                  </a:moveTo>
                  <a:lnTo>
                    <a:pt x="28" y="7"/>
                  </a:lnTo>
                  <a:lnTo>
                    <a:pt x="58" y="0"/>
                  </a:lnTo>
                  <a:lnTo>
                    <a:pt x="58" y="0"/>
                  </a:lnTo>
                  <a:lnTo>
                    <a:pt x="180" y="570"/>
                  </a:lnTo>
                  <a:lnTo>
                    <a:pt x="180" y="570"/>
                  </a:lnTo>
                  <a:lnTo>
                    <a:pt x="0" y="1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78" name="Freeform 115"/>
            <p:cNvSpPr>
              <a:spLocks/>
            </p:cNvSpPr>
            <p:nvPr/>
          </p:nvSpPr>
          <p:spPr bwMode="auto">
            <a:xfrm>
              <a:off x="4269711" y="306036"/>
              <a:ext cx="1723780" cy="3125087"/>
            </a:xfrm>
            <a:custGeom>
              <a:avLst/>
              <a:gdLst/>
              <a:ahLst/>
              <a:cxnLst>
                <a:cxn ang="0">
                  <a:pos x="0" y="27"/>
                </a:cxn>
                <a:cxn ang="0">
                  <a:pos x="27" y="12"/>
                </a:cxn>
                <a:cxn ang="0">
                  <a:pos x="56" y="0"/>
                </a:cxn>
                <a:cxn ang="0">
                  <a:pos x="56" y="0"/>
                </a:cxn>
                <a:cxn ang="0">
                  <a:pos x="293" y="531"/>
                </a:cxn>
                <a:cxn ang="0">
                  <a:pos x="293" y="531"/>
                </a:cxn>
                <a:cxn ang="0">
                  <a:pos x="0" y="27"/>
                </a:cxn>
              </a:cxnLst>
              <a:rect l="0" t="0" r="r" b="b"/>
              <a:pathLst>
                <a:path w="293" h="531">
                  <a:moveTo>
                    <a:pt x="0" y="27"/>
                  </a:moveTo>
                  <a:lnTo>
                    <a:pt x="27" y="12"/>
                  </a:lnTo>
                  <a:lnTo>
                    <a:pt x="56" y="0"/>
                  </a:lnTo>
                  <a:lnTo>
                    <a:pt x="56" y="0"/>
                  </a:lnTo>
                  <a:lnTo>
                    <a:pt x="293" y="531"/>
                  </a:lnTo>
                  <a:lnTo>
                    <a:pt x="293" y="531"/>
                  </a:lnTo>
                  <a:lnTo>
                    <a:pt x="0" y="2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79" name="Freeform 117"/>
            <p:cNvSpPr>
              <a:spLocks/>
            </p:cNvSpPr>
            <p:nvPr/>
          </p:nvSpPr>
          <p:spPr bwMode="auto">
            <a:xfrm>
              <a:off x="3693623" y="659153"/>
              <a:ext cx="2294451" cy="2771970"/>
            </a:xfrm>
            <a:custGeom>
              <a:avLst/>
              <a:gdLst/>
              <a:ahLst/>
              <a:cxnLst>
                <a:cxn ang="0">
                  <a:pos x="0" y="39"/>
                </a:cxn>
                <a:cxn ang="0">
                  <a:pos x="24" y="18"/>
                </a:cxn>
                <a:cxn ang="0">
                  <a:pos x="48" y="0"/>
                </a:cxn>
                <a:cxn ang="0">
                  <a:pos x="48" y="0"/>
                </a:cxn>
                <a:cxn ang="0">
                  <a:pos x="390" y="471"/>
                </a:cxn>
                <a:cxn ang="0">
                  <a:pos x="390" y="471"/>
                </a:cxn>
                <a:cxn ang="0">
                  <a:pos x="0" y="39"/>
                </a:cxn>
              </a:cxnLst>
              <a:rect l="0" t="0" r="r" b="b"/>
              <a:pathLst>
                <a:path w="390" h="471">
                  <a:moveTo>
                    <a:pt x="0" y="39"/>
                  </a:moveTo>
                  <a:lnTo>
                    <a:pt x="24" y="18"/>
                  </a:lnTo>
                  <a:lnTo>
                    <a:pt x="48" y="0"/>
                  </a:lnTo>
                  <a:lnTo>
                    <a:pt x="48" y="0"/>
                  </a:lnTo>
                  <a:lnTo>
                    <a:pt x="390" y="471"/>
                  </a:lnTo>
                  <a:lnTo>
                    <a:pt x="390" y="471"/>
                  </a:lnTo>
                  <a:lnTo>
                    <a:pt x="0" y="3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80" name="Freeform 119"/>
            <p:cNvSpPr>
              <a:spLocks/>
            </p:cNvSpPr>
            <p:nvPr/>
          </p:nvSpPr>
          <p:spPr bwMode="auto">
            <a:xfrm>
              <a:off x="3217084" y="1135861"/>
              <a:ext cx="2770990" cy="2295262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18" y="24"/>
                </a:cxn>
                <a:cxn ang="0">
                  <a:pos x="38" y="0"/>
                </a:cxn>
                <a:cxn ang="0">
                  <a:pos x="38" y="0"/>
                </a:cxn>
                <a:cxn ang="0">
                  <a:pos x="471" y="390"/>
                </a:cxn>
                <a:cxn ang="0">
                  <a:pos x="471" y="390"/>
                </a:cxn>
                <a:cxn ang="0">
                  <a:pos x="0" y="48"/>
                </a:cxn>
              </a:cxnLst>
              <a:rect l="0" t="0" r="r" b="b"/>
              <a:pathLst>
                <a:path w="471" h="390">
                  <a:moveTo>
                    <a:pt x="0" y="48"/>
                  </a:moveTo>
                  <a:lnTo>
                    <a:pt x="18" y="24"/>
                  </a:lnTo>
                  <a:lnTo>
                    <a:pt x="38" y="0"/>
                  </a:lnTo>
                  <a:lnTo>
                    <a:pt x="38" y="0"/>
                  </a:lnTo>
                  <a:lnTo>
                    <a:pt x="471" y="390"/>
                  </a:lnTo>
                  <a:lnTo>
                    <a:pt x="471" y="390"/>
                  </a:lnTo>
                  <a:lnTo>
                    <a:pt x="0" y="4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81" name="Freeform 121"/>
            <p:cNvSpPr>
              <a:spLocks/>
            </p:cNvSpPr>
            <p:nvPr/>
          </p:nvSpPr>
          <p:spPr bwMode="auto">
            <a:xfrm>
              <a:off x="2864091" y="1718505"/>
              <a:ext cx="3123983" cy="1712618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12" y="27"/>
                </a:cxn>
                <a:cxn ang="0">
                  <a:pos x="27" y="0"/>
                </a:cxn>
                <a:cxn ang="0">
                  <a:pos x="27" y="0"/>
                </a:cxn>
                <a:cxn ang="0">
                  <a:pos x="531" y="291"/>
                </a:cxn>
                <a:cxn ang="0">
                  <a:pos x="531" y="291"/>
                </a:cxn>
                <a:cxn ang="0">
                  <a:pos x="0" y="54"/>
                </a:cxn>
              </a:cxnLst>
              <a:rect l="0" t="0" r="r" b="b"/>
              <a:pathLst>
                <a:path w="531" h="291">
                  <a:moveTo>
                    <a:pt x="0" y="54"/>
                  </a:moveTo>
                  <a:lnTo>
                    <a:pt x="12" y="27"/>
                  </a:lnTo>
                  <a:lnTo>
                    <a:pt x="27" y="0"/>
                  </a:lnTo>
                  <a:lnTo>
                    <a:pt x="27" y="0"/>
                  </a:lnTo>
                  <a:lnTo>
                    <a:pt x="531" y="291"/>
                  </a:lnTo>
                  <a:lnTo>
                    <a:pt x="531" y="291"/>
                  </a:lnTo>
                  <a:lnTo>
                    <a:pt x="0" y="5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82" name="Freeform 123"/>
            <p:cNvSpPr>
              <a:spLocks/>
            </p:cNvSpPr>
            <p:nvPr/>
          </p:nvSpPr>
          <p:spPr bwMode="auto">
            <a:xfrm>
              <a:off x="2634646" y="2371771"/>
              <a:ext cx="3353428" cy="1059352"/>
            </a:xfrm>
            <a:custGeom>
              <a:avLst/>
              <a:gdLst/>
              <a:ahLst/>
              <a:cxnLst>
                <a:cxn ang="0">
                  <a:pos x="0" y="59"/>
                </a:cxn>
                <a:cxn ang="0">
                  <a:pos x="8" y="30"/>
                </a:cxn>
                <a:cxn ang="0">
                  <a:pos x="17" y="0"/>
                </a:cxn>
                <a:cxn ang="0">
                  <a:pos x="17" y="0"/>
                </a:cxn>
                <a:cxn ang="0">
                  <a:pos x="570" y="180"/>
                </a:cxn>
                <a:cxn ang="0">
                  <a:pos x="570" y="180"/>
                </a:cxn>
                <a:cxn ang="0">
                  <a:pos x="0" y="59"/>
                </a:cxn>
              </a:cxnLst>
              <a:rect l="0" t="0" r="r" b="b"/>
              <a:pathLst>
                <a:path w="570" h="180">
                  <a:moveTo>
                    <a:pt x="0" y="59"/>
                  </a:moveTo>
                  <a:lnTo>
                    <a:pt x="8" y="30"/>
                  </a:lnTo>
                  <a:lnTo>
                    <a:pt x="17" y="0"/>
                  </a:lnTo>
                  <a:lnTo>
                    <a:pt x="17" y="0"/>
                  </a:lnTo>
                  <a:lnTo>
                    <a:pt x="570" y="180"/>
                  </a:lnTo>
                  <a:lnTo>
                    <a:pt x="570" y="180"/>
                  </a:lnTo>
                  <a:lnTo>
                    <a:pt x="0" y="5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83" name="Freeform 125"/>
            <p:cNvSpPr>
              <a:spLocks/>
            </p:cNvSpPr>
            <p:nvPr/>
          </p:nvSpPr>
          <p:spPr bwMode="auto">
            <a:xfrm>
              <a:off x="2561907" y="3078006"/>
              <a:ext cx="3424026" cy="353117"/>
            </a:xfrm>
            <a:custGeom>
              <a:avLst/>
              <a:gdLst/>
              <a:ahLst/>
              <a:cxnLst>
                <a:cxn ang="0">
                  <a:pos x="0" y="60"/>
                </a:cxn>
                <a:cxn ang="0">
                  <a:pos x="1" y="30"/>
                </a:cxn>
                <a:cxn ang="0">
                  <a:pos x="3" y="0"/>
                </a:cxn>
                <a:cxn ang="0">
                  <a:pos x="3" y="0"/>
                </a:cxn>
                <a:cxn ang="0">
                  <a:pos x="582" y="60"/>
                </a:cxn>
                <a:cxn ang="0">
                  <a:pos x="582" y="60"/>
                </a:cxn>
                <a:cxn ang="0">
                  <a:pos x="0" y="60"/>
                </a:cxn>
              </a:cxnLst>
              <a:rect l="0" t="0" r="r" b="b"/>
              <a:pathLst>
                <a:path w="582" h="60">
                  <a:moveTo>
                    <a:pt x="0" y="60"/>
                  </a:moveTo>
                  <a:lnTo>
                    <a:pt x="1" y="30"/>
                  </a:lnTo>
                  <a:lnTo>
                    <a:pt x="3" y="0"/>
                  </a:lnTo>
                  <a:lnTo>
                    <a:pt x="3" y="0"/>
                  </a:lnTo>
                  <a:lnTo>
                    <a:pt x="582" y="60"/>
                  </a:lnTo>
                  <a:lnTo>
                    <a:pt x="582" y="60"/>
                  </a:lnTo>
                  <a:lnTo>
                    <a:pt x="0" y="6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84" name="Freeform 127"/>
            <p:cNvSpPr>
              <a:spLocks/>
            </p:cNvSpPr>
            <p:nvPr/>
          </p:nvSpPr>
          <p:spPr bwMode="auto">
            <a:xfrm>
              <a:off x="2574140" y="3435336"/>
              <a:ext cx="3406377" cy="712120"/>
            </a:xfrm>
            <a:custGeom>
              <a:avLst/>
              <a:gdLst/>
              <a:ahLst/>
              <a:cxnLst>
                <a:cxn ang="0">
                  <a:pos x="11" y="121"/>
                </a:cxn>
                <a:cxn ang="0">
                  <a:pos x="5" y="91"/>
                </a:cxn>
                <a:cxn ang="0">
                  <a:pos x="0" y="60"/>
                </a:cxn>
                <a:cxn ang="0">
                  <a:pos x="0" y="60"/>
                </a:cxn>
                <a:cxn ang="0">
                  <a:pos x="579" y="0"/>
                </a:cxn>
                <a:cxn ang="0">
                  <a:pos x="579" y="0"/>
                </a:cxn>
                <a:cxn ang="0">
                  <a:pos x="11" y="121"/>
                </a:cxn>
              </a:cxnLst>
              <a:rect l="0" t="0" r="r" b="b"/>
              <a:pathLst>
                <a:path w="579" h="121">
                  <a:moveTo>
                    <a:pt x="11" y="121"/>
                  </a:moveTo>
                  <a:lnTo>
                    <a:pt x="5" y="91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579" y="0"/>
                  </a:lnTo>
                  <a:lnTo>
                    <a:pt x="579" y="0"/>
                  </a:lnTo>
                  <a:lnTo>
                    <a:pt x="11" y="12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85" name="Freeform 129"/>
            <p:cNvSpPr>
              <a:spLocks/>
            </p:cNvSpPr>
            <p:nvPr/>
          </p:nvSpPr>
          <p:spPr bwMode="auto">
            <a:xfrm>
              <a:off x="2734661" y="3441222"/>
              <a:ext cx="3253413" cy="1394813"/>
            </a:xfrm>
            <a:custGeom>
              <a:avLst/>
              <a:gdLst/>
              <a:ahLst/>
              <a:cxnLst>
                <a:cxn ang="0">
                  <a:pos x="21" y="237"/>
                </a:cxn>
                <a:cxn ang="0">
                  <a:pos x="10" y="209"/>
                </a:cxn>
                <a:cxn ang="0">
                  <a:pos x="0" y="180"/>
                </a:cxn>
                <a:cxn ang="0">
                  <a:pos x="0" y="180"/>
                </a:cxn>
                <a:cxn ang="0">
                  <a:pos x="553" y="0"/>
                </a:cxn>
                <a:cxn ang="0">
                  <a:pos x="553" y="0"/>
                </a:cxn>
                <a:cxn ang="0">
                  <a:pos x="21" y="237"/>
                </a:cxn>
              </a:cxnLst>
              <a:rect l="0" t="0" r="r" b="b"/>
              <a:pathLst>
                <a:path w="553" h="237">
                  <a:moveTo>
                    <a:pt x="21" y="237"/>
                  </a:moveTo>
                  <a:lnTo>
                    <a:pt x="10" y="209"/>
                  </a:lnTo>
                  <a:lnTo>
                    <a:pt x="0" y="180"/>
                  </a:lnTo>
                  <a:lnTo>
                    <a:pt x="0" y="180"/>
                  </a:lnTo>
                  <a:lnTo>
                    <a:pt x="553" y="0"/>
                  </a:lnTo>
                  <a:lnTo>
                    <a:pt x="553" y="0"/>
                  </a:lnTo>
                  <a:lnTo>
                    <a:pt x="21" y="23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86" name="Freeform 131"/>
            <p:cNvSpPr>
              <a:spLocks/>
            </p:cNvSpPr>
            <p:nvPr/>
          </p:nvSpPr>
          <p:spPr bwMode="auto">
            <a:xfrm>
              <a:off x="3022938" y="3448779"/>
              <a:ext cx="2965136" cy="2012768"/>
            </a:xfrm>
            <a:custGeom>
              <a:avLst/>
              <a:gdLst/>
              <a:ahLst/>
              <a:cxnLst>
                <a:cxn ang="0">
                  <a:pos x="33" y="342"/>
                </a:cxn>
                <a:cxn ang="0">
                  <a:pos x="17" y="317"/>
                </a:cxn>
                <a:cxn ang="0">
                  <a:pos x="0" y="291"/>
                </a:cxn>
                <a:cxn ang="0">
                  <a:pos x="0" y="291"/>
                </a:cxn>
                <a:cxn ang="0">
                  <a:pos x="504" y="0"/>
                </a:cxn>
                <a:cxn ang="0">
                  <a:pos x="504" y="0"/>
                </a:cxn>
                <a:cxn ang="0">
                  <a:pos x="33" y="342"/>
                </a:cxn>
              </a:cxnLst>
              <a:rect l="0" t="0" r="r" b="b"/>
              <a:pathLst>
                <a:path w="504" h="342">
                  <a:moveTo>
                    <a:pt x="33" y="342"/>
                  </a:moveTo>
                  <a:lnTo>
                    <a:pt x="17" y="317"/>
                  </a:lnTo>
                  <a:lnTo>
                    <a:pt x="0" y="291"/>
                  </a:lnTo>
                  <a:lnTo>
                    <a:pt x="0" y="291"/>
                  </a:lnTo>
                  <a:lnTo>
                    <a:pt x="504" y="0"/>
                  </a:lnTo>
                  <a:lnTo>
                    <a:pt x="504" y="0"/>
                  </a:lnTo>
                  <a:lnTo>
                    <a:pt x="33" y="34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87" name="Freeform 133"/>
            <p:cNvSpPr>
              <a:spLocks/>
            </p:cNvSpPr>
            <p:nvPr/>
          </p:nvSpPr>
          <p:spPr bwMode="auto">
            <a:xfrm>
              <a:off x="3446529" y="3442893"/>
              <a:ext cx="2553312" cy="2548329"/>
            </a:xfrm>
            <a:custGeom>
              <a:avLst/>
              <a:gdLst/>
              <a:ahLst/>
              <a:cxnLst>
                <a:cxn ang="0">
                  <a:pos x="44" y="433"/>
                </a:cxn>
                <a:cxn ang="0">
                  <a:pos x="21" y="412"/>
                </a:cxn>
                <a:cxn ang="0">
                  <a:pos x="0" y="390"/>
                </a:cxn>
                <a:cxn ang="0">
                  <a:pos x="0" y="390"/>
                </a:cxn>
                <a:cxn ang="0">
                  <a:pos x="434" y="0"/>
                </a:cxn>
                <a:cxn ang="0">
                  <a:pos x="434" y="0"/>
                </a:cxn>
                <a:cxn ang="0">
                  <a:pos x="44" y="433"/>
                </a:cxn>
              </a:cxnLst>
              <a:rect l="0" t="0" r="r" b="b"/>
              <a:pathLst>
                <a:path w="434" h="433">
                  <a:moveTo>
                    <a:pt x="44" y="433"/>
                  </a:moveTo>
                  <a:lnTo>
                    <a:pt x="21" y="412"/>
                  </a:lnTo>
                  <a:lnTo>
                    <a:pt x="0" y="390"/>
                  </a:lnTo>
                  <a:lnTo>
                    <a:pt x="0" y="390"/>
                  </a:lnTo>
                  <a:lnTo>
                    <a:pt x="434" y="0"/>
                  </a:lnTo>
                  <a:lnTo>
                    <a:pt x="434" y="0"/>
                  </a:lnTo>
                  <a:lnTo>
                    <a:pt x="44" y="43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88" name="Freeform 135"/>
            <p:cNvSpPr>
              <a:spLocks/>
            </p:cNvSpPr>
            <p:nvPr/>
          </p:nvSpPr>
          <p:spPr bwMode="auto">
            <a:xfrm>
              <a:off x="3987784" y="3442893"/>
              <a:ext cx="2012057" cy="2972070"/>
            </a:xfrm>
            <a:custGeom>
              <a:avLst/>
              <a:gdLst/>
              <a:ahLst/>
              <a:cxnLst>
                <a:cxn ang="0">
                  <a:pos x="51" y="505"/>
                </a:cxn>
                <a:cxn ang="0">
                  <a:pos x="24" y="489"/>
                </a:cxn>
                <a:cxn ang="0">
                  <a:pos x="0" y="471"/>
                </a:cxn>
                <a:cxn ang="0">
                  <a:pos x="0" y="471"/>
                </a:cxn>
                <a:cxn ang="0">
                  <a:pos x="342" y="0"/>
                </a:cxn>
                <a:cxn ang="0">
                  <a:pos x="342" y="0"/>
                </a:cxn>
                <a:cxn ang="0">
                  <a:pos x="51" y="505"/>
                </a:cxn>
              </a:cxnLst>
              <a:rect l="0" t="0" r="r" b="b"/>
              <a:pathLst>
                <a:path w="342" h="505">
                  <a:moveTo>
                    <a:pt x="51" y="505"/>
                  </a:moveTo>
                  <a:lnTo>
                    <a:pt x="24" y="489"/>
                  </a:lnTo>
                  <a:lnTo>
                    <a:pt x="0" y="471"/>
                  </a:lnTo>
                  <a:lnTo>
                    <a:pt x="0" y="471"/>
                  </a:lnTo>
                  <a:lnTo>
                    <a:pt x="342" y="0"/>
                  </a:lnTo>
                  <a:lnTo>
                    <a:pt x="342" y="0"/>
                  </a:lnTo>
                  <a:lnTo>
                    <a:pt x="51" y="50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89" name="Freeform 137"/>
            <p:cNvSpPr>
              <a:spLocks/>
            </p:cNvSpPr>
            <p:nvPr/>
          </p:nvSpPr>
          <p:spPr bwMode="auto">
            <a:xfrm>
              <a:off x="4620634" y="3437473"/>
              <a:ext cx="1382554" cy="3266334"/>
            </a:xfrm>
            <a:custGeom>
              <a:avLst/>
              <a:gdLst/>
              <a:ahLst/>
              <a:cxnLst>
                <a:cxn ang="0">
                  <a:pos x="55" y="555"/>
                </a:cxn>
                <a:cxn ang="0">
                  <a:pos x="27" y="545"/>
                </a:cxn>
                <a:cxn ang="0">
                  <a:pos x="0" y="533"/>
                </a:cxn>
                <a:cxn ang="0">
                  <a:pos x="0" y="533"/>
                </a:cxn>
                <a:cxn ang="0">
                  <a:pos x="235" y="0"/>
                </a:cxn>
                <a:cxn ang="0">
                  <a:pos x="235" y="0"/>
                </a:cxn>
                <a:cxn ang="0">
                  <a:pos x="55" y="555"/>
                </a:cxn>
              </a:cxnLst>
              <a:rect l="0" t="0" r="r" b="b"/>
              <a:pathLst>
                <a:path w="235" h="555">
                  <a:moveTo>
                    <a:pt x="55" y="555"/>
                  </a:moveTo>
                  <a:lnTo>
                    <a:pt x="27" y="545"/>
                  </a:lnTo>
                  <a:lnTo>
                    <a:pt x="0" y="533"/>
                  </a:lnTo>
                  <a:lnTo>
                    <a:pt x="0" y="533"/>
                  </a:lnTo>
                  <a:lnTo>
                    <a:pt x="235" y="0"/>
                  </a:lnTo>
                  <a:lnTo>
                    <a:pt x="235" y="0"/>
                  </a:lnTo>
                  <a:lnTo>
                    <a:pt x="55" y="55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90" name="Freeform 139"/>
            <p:cNvSpPr>
              <a:spLocks/>
            </p:cNvSpPr>
            <p:nvPr/>
          </p:nvSpPr>
          <p:spPr bwMode="auto">
            <a:xfrm>
              <a:off x="5289646" y="3425238"/>
              <a:ext cx="717751" cy="3407581"/>
            </a:xfrm>
            <a:custGeom>
              <a:avLst/>
              <a:gdLst/>
              <a:ahLst/>
              <a:cxnLst>
                <a:cxn ang="0">
                  <a:pos x="60" y="579"/>
                </a:cxn>
                <a:cxn ang="0">
                  <a:pos x="30" y="576"/>
                </a:cxn>
                <a:cxn ang="0">
                  <a:pos x="0" y="570"/>
                </a:cxn>
                <a:cxn ang="0">
                  <a:pos x="0" y="570"/>
                </a:cxn>
                <a:cxn ang="0">
                  <a:pos x="122" y="0"/>
                </a:cxn>
                <a:cxn ang="0">
                  <a:pos x="122" y="0"/>
                </a:cxn>
                <a:cxn ang="0">
                  <a:pos x="60" y="579"/>
                </a:cxn>
              </a:cxnLst>
              <a:rect l="0" t="0" r="r" b="b"/>
              <a:pathLst>
                <a:path w="122" h="579">
                  <a:moveTo>
                    <a:pt x="60" y="579"/>
                  </a:moveTo>
                  <a:lnTo>
                    <a:pt x="30" y="576"/>
                  </a:lnTo>
                  <a:lnTo>
                    <a:pt x="0" y="570"/>
                  </a:lnTo>
                  <a:lnTo>
                    <a:pt x="0" y="570"/>
                  </a:lnTo>
                  <a:lnTo>
                    <a:pt x="122" y="0"/>
                  </a:lnTo>
                  <a:lnTo>
                    <a:pt x="122" y="0"/>
                  </a:lnTo>
                  <a:lnTo>
                    <a:pt x="60" y="57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91" name="Freeform 141"/>
            <p:cNvSpPr>
              <a:spLocks/>
            </p:cNvSpPr>
            <p:nvPr/>
          </p:nvSpPr>
          <p:spPr bwMode="auto">
            <a:xfrm>
              <a:off x="6007397" y="3442893"/>
              <a:ext cx="358876" cy="3425237"/>
            </a:xfrm>
            <a:custGeom>
              <a:avLst/>
              <a:gdLst/>
              <a:ahLst/>
              <a:cxnLst>
                <a:cxn ang="0">
                  <a:pos x="61" y="579"/>
                </a:cxn>
                <a:cxn ang="0">
                  <a:pos x="31" y="582"/>
                </a:cxn>
                <a:cxn ang="0">
                  <a:pos x="0" y="582"/>
                </a:cxn>
                <a:cxn ang="0">
                  <a:pos x="0" y="58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61" y="579"/>
                </a:cxn>
              </a:cxnLst>
              <a:rect l="0" t="0" r="r" b="b"/>
              <a:pathLst>
                <a:path w="61" h="582">
                  <a:moveTo>
                    <a:pt x="61" y="579"/>
                  </a:moveTo>
                  <a:lnTo>
                    <a:pt x="31" y="582"/>
                  </a:lnTo>
                  <a:lnTo>
                    <a:pt x="0" y="582"/>
                  </a:lnTo>
                  <a:lnTo>
                    <a:pt x="0" y="582"/>
                  </a:lnTo>
                  <a:lnTo>
                    <a:pt x="0" y="0"/>
                  </a:lnTo>
                  <a:lnTo>
                    <a:pt x="0" y="0"/>
                  </a:lnTo>
                  <a:lnTo>
                    <a:pt x="61" y="57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92" name="Freeform 143"/>
            <p:cNvSpPr>
              <a:spLocks/>
            </p:cNvSpPr>
            <p:nvPr/>
          </p:nvSpPr>
          <p:spPr bwMode="auto">
            <a:xfrm>
              <a:off x="6005724" y="3442893"/>
              <a:ext cx="1058977" cy="3354613"/>
            </a:xfrm>
            <a:custGeom>
              <a:avLst/>
              <a:gdLst/>
              <a:ahLst/>
              <a:cxnLst>
                <a:cxn ang="0">
                  <a:pos x="180" y="553"/>
                </a:cxn>
                <a:cxn ang="0">
                  <a:pos x="150" y="562"/>
                </a:cxn>
                <a:cxn ang="0">
                  <a:pos x="120" y="570"/>
                </a:cxn>
                <a:cxn ang="0">
                  <a:pos x="120" y="57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80" y="553"/>
                </a:cxn>
              </a:cxnLst>
              <a:rect l="0" t="0" r="r" b="b"/>
              <a:pathLst>
                <a:path w="180" h="570">
                  <a:moveTo>
                    <a:pt x="180" y="553"/>
                  </a:moveTo>
                  <a:lnTo>
                    <a:pt x="150" y="562"/>
                  </a:lnTo>
                  <a:lnTo>
                    <a:pt x="120" y="570"/>
                  </a:lnTo>
                  <a:lnTo>
                    <a:pt x="120" y="570"/>
                  </a:lnTo>
                  <a:lnTo>
                    <a:pt x="0" y="0"/>
                  </a:lnTo>
                  <a:lnTo>
                    <a:pt x="0" y="0"/>
                  </a:lnTo>
                  <a:lnTo>
                    <a:pt x="180" y="55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93" name="Freeform 145"/>
            <p:cNvSpPr>
              <a:spLocks/>
            </p:cNvSpPr>
            <p:nvPr/>
          </p:nvSpPr>
          <p:spPr bwMode="auto">
            <a:xfrm>
              <a:off x="6005724" y="3442893"/>
              <a:ext cx="1712013" cy="3125087"/>
            </a:xfrm>
            <a:custGeom>
              <a:avLst/>
              <a:gdLst/>
              <a:ahLst/>
              <a:cxnLst>
                <a:cxn ang="0">
                  <a:pos x="291" y="504"/>
                </a:cxn>
                <a:cxn ang="0">
                  <a:pos x="264" y="519"/>
                </a:cxn>
                <a:cxn ang="0">
                  <a:pos x="237" y="531"/>
                </a:cxn>
                <a:cxn ang="0">
                  <a:pos x="237" y="53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91" y="504"/>
                </a:cxn>
              </a:cxnLst>
              <a:rect l="0" t="0" r="r" b="b"/>
              <a:pathLst>
                <a:path w="291" h="531">
                  <a:moveTo>
                    <a:pt x="291" y="504"/>
                  </a:moveTo>
                  <a:lnTo>
                    <a:pt x="264" y="519"/>
                  </a:lnTo>
                  <a:lnTo>
                    <a:pt x="237" y="531"/>
                  </a:lnTo>
                  <a:lnTo>
                    <a:pt x="237" y="531"/>
                  </a:lnTo>
                  <a:lnTo>
                    <a:pt x="0" y="0"/>
                  </a:lnTo>
                  <a:lnTo>
                    <a:pt x="0" y="0"/>
                  </a:lnTo>
                  <a:lnTo>
                    <a:pt x="291" y="50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94" name="Freeform 147"/>
            <p:cNvSpPr>
              <a:spLocks/>
            </p:cNvSpPr>
            <p:nvPr/>
          </p:nvSpPr>
          <p:spPr bwMode="auto">
            <a:xfrm>
              <a:off x="5999374" y="3431123"/>
              <a:ext cx="2288567" cy="2771970"/>
            </a:xfrm>
            <a:custGeom>
              <a:avLst/>
              <a:gdLst/>
              <a:ahLst/>
              <a:cxnLst>
                <a:cxn ang="0">
                  <a:pos x="389" y="432"/>
                </a:cxn>
                <a:cxn ang="0">
                  <a:pos x="366" y="453"/>
                </a:cxn>
                <a:cxn ang="0">
                  <a:pos x="342" y="471"/>
                </a:cxn>
                <a:cxn ang="0">
                  <a:pos x="342" y="47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389" y="432"/>
                </a:cxn>
              </a:cxnLst>
              <a:rect l="0" t="0" r="r" b="b"/>
              <a:pathLst>
                <a:path w="389" h="471">
                  <a:moveTo>
                    <a:pt x="389" y="432"/>
                  </a:moveTo>
                  <a:lnTo>
                    <a:pt x="366" y="453"/>
                  </a:lnTo>
                  <a:lnTo>
                    <a:pt x="342" y="471"/>
                  </a:lnTo>
                  <a:lnTo>
                    <a:pt x="342" y="471"/>
                  </a:lnTo>
                  <a:lnTo>
                    <a:pt x="0" y="0"/>
                  </a:lnTo>
                  <a:lnTo>
                    <a:pt x="0" y="0"/>
                  </a:lnTo>
                  <a:lnTo>
                    <a:pt x="389" y="43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95" name="Freeform 149"/>
            <p:cNvSpPr>
              <a:spLocks/>
            </p:cNvSpPr>
            <p:nvPr/>
          </p:nvSpPr>
          <p:spPr bwMode="auto">
            <a:xfrm>
              <a:off x="6006931" y="3435336"/>
              <a:ext cx="2770990" cy="2283491"/>
            </a:xfrm>
            <a:custGeom>
              <a:avLst/>
              <a:gdLst/>
              <a:ahLst/>
              <a:cxnLst>
                <a:cxn ang="0">
                  <a:pos x="471" y="342"/>
                </a:cxn>
                <a:cxn ang="0">
                  <a:pos x="453" y="366"/>
                </a:cxn>
                <a:cxn ang="0">
                  <a:pos x="434" y="388"/>
                </a:cxn>
                <a:cxn ang="0">
                  <a:pos x="434" y="388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471" y="342"/>
                </a:cxn>
              </a:cxnLst>
              <a:rect l="0" t="0" r="r" b="b"/>
              <a:pathLst>
                <a:path w="471" h="388">
                  <a:moveTo>
                    <a:pt x="471" y="342"/>
                  </a:moveTo>
                  <a:lnTo>
                    <a:pt x="453" y="366"/>
                  </a:lnTo>
                  <a:lnTo>
                    <a:pt x="434" y="388"/>
                  </a:lnTo>
                  <a:lnTo>
                    <a:pt x="434" y="388"/>
                  </a:lnTo>
                  <a:lnTo>
                    <a:pt x="0" y="0"/>
                  </a:lnTo>
                  <a:lnTo>
                    <a:pt x="0" y="0"/>
                  </a:lnTo>
                  <a:lnTo>
                    <a:pt x="471" y="34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96" name="Freeform 151"/>
            <p:cNvSpPr>
              <a:spLocks/>
            </p:cNvSpPr>
            <p:nvPr/>
          </p:nvSpPr>
          <p:spPr bwMode="auto">
            <a:xfrm>
              <a:off x="5999840" y="3432795"/>
              <a:ext cx="3129866" cy="1712618"/>
            </a:xfrm>
            <a:custGeom>
              <a:avLst/>
              <a:gdLst/>
              <a:ahLst/>
              <a:cxnLst>
                <a:cxn ang="0">
                  <a:pos x="532" y="237"/>
                </a:cxn>
                <a:cxn ang="0">
                  <a:pos x="519" y="264"/>
                </a:cxn>
                <a:cxn ang="0">
                  <a:pos x="504" y="291"/>
                </a:cxn>
                <a:cxn ang="0">
                  <a:pos x="504" y="29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532" y="237"/>
                </a:cxn>
              </a:cxnLst>
              <a:rect l="0" t="0" r="r" b="b"/>
              <a:pathLst>
                <a:path w="532" h="291">
                  <a:moveTo>
                    <a:pt x="532" y="237"/>
                  </a:moveTo>
                  <a:lnTo>
                    <a:pt x="519" y="264"/>
                  </a:lnTo>
                  <a:lnTo>
                    <a:pt x="504" y="291"/>
                  </a:lnTo>
                  <a:lnTo>
                    <a:pt x="504" y="291"/>
                  </a:lnTo>
                  <a:lnTo>
                    <a:pt x="0" y="0"/>
                  </a:lnTo>
                  <a:lnTo>
                    <a:pt x="0" y="0"/>
                  </a:lnTo>
                  <a:lnTo>
                    <a:pt x="532" y="23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97" name="Freeform 153"/>
            <p:cNvSpPr>
              <a:spLocks/>
            </p:cNvSpPr>
            <p:nvPr/>
          </p:nvSpPr>
          <p:spPr bwMode="auto">
            <a:xfrm>
              <a:off x="6007397" y="3438680"/>
              <a:ext cx="3353428" cy="1059352"/>
            </a:xfrm>
            <a:custGeom>
              <a:avLst/>
              <a:gdLst/>
              <a:ahLst/>
              <a:cxnLst>
                <a:cxn ang="0">
                  <a:pos x="570" y="122"/>
                </a:cxn>
                <a:cxn ang="0">
                  <a:pos x="562" y="150"/>
                </a:cxn>
                <a:cxn ang="0">
                  <a:pos x="553" y="180"/>
                </a:cxn>
                <a:cxn ang="0">
                  <a:pos x="553" y="18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570" y="122"/>
                </a:cxn>
              </a:cxnLst>
              <a:rect l="0" t="0" r="r" b="b"/>
              <a:pathLst>
                <a:path w="570" h="180">
                  <a:moveTo>
                    <a:pt x="570" y="122"/>
                  </a:moveTo>
                  <a:lnTo>
                    <a:pt x="562" y="150"/>
                  </a:lnTo>
                  <a:lnTo>
                    <a:pt x="553" y="180"/>
                  </a:lnTo>
                  <a:lnTo>
                    <a:pt x="553" y="180"/>
                  </a:lnTo>
                  <a:lnTo>
                    <a:pt x="0" y="0"/>
                  </a:lnTo>
                  <a:lnTo>
                    <a:pt x="0" y="0"/>
                  </a:lnTo>
                  <a:lnTo>
                    <a:pt x="570" y="12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</p:grpSp>
      <p:sp>
        <p:nvSpPr>
          <p:cNvPr id="66" name="楕円 65"/>
          <p:cNvSpPr/>
          <p:nvPr/>
        </p:nvSpPr>
        <p:spPr>
          <a:xfrm>
            <a:off x="1101936" y="420948"/>
            <a:ext cx="391373" cy="391373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244305" y="6320171"/>
            <a:ext cx="4828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a-2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407640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000"/>
    </mc:Choice>
    <mc:Fallback xmlns="">
      <p:transition spd="slow" advTm="9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repeatCount="4000" accel="20000" decel="20000" autoRev="1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2.77778E-7 -4.81481E-6 L 0.72569 -0.00949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285" y="-4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5" name="グループ化 64"/>
          <p:cNvGrpSpPr/>
          <p:nvPr/>
        </p:nvGrpSpPr>
        <p:grpSpPr>
          <a:xfrm>
            <a:off x="1134300" y="1"/>
            <a:ext cx="6875400" cy="6868129"/>
            <a:chOff x="2561907" y="1"/>
            <a:chExt cx="6875400" cy="6868129"/>
          </a:xfrm>
          <a:solidFill>
            <a:schemeClr val="tx1"/>
          </a:solidFill>
        </p:grpSpPr>
        <p:sp>
          <p:nvSpPr>
            <p:cNvPr id="66" name="Freeform 95"/>
            <p:cNvSpPr>
              <a:spLocks/>
            </p:cNvSpPr>
            <p:nvPr/>
          </p:nvSpPr>
          <p:spPr bwMode="auto">
            <a:xfrm>
              <a:off x="6013281" y="3440352"/>
              <a:ext cx="3424026" cy="359002"/>
            </a:xfrm>
            <a:custGeom>
              <a:avLst/>
              <a:gdLst/>
              <a:ahLst/>
              <a:cxnLst>
                <a:cxn ang="0">
                  <a:pos x="582" y="0"/>
                </a:cxn>
                <a:cxn ang="0">
                  <a:pos x="581" y="30"/>
                </a:cxn>
                <a:cxn ang="0">
                  <a:pos x="579" y="61"/>
                </a:cxn>
                <a:cxn ang="0">
                  <a:pos x="579" y="6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582" y="0"/>
                </a:cxn>
              </a:cxnLst>
              <a:rect l="0" t="0" r="r" b="b"/>
              <a:pathLst>
                <a:path w="582" h="61">
                  <a:moveTo>
                    <a:pt x="582" y="0"/>
                  </a:moveTo>
                  <a:lnTo>
                    <a:pt x="581" y="30"/>
                  </a:lnTo>
                  <a:lnTo>
                    <a:pt x="579" y="61"/>
                  </a:lnTo>
                  <a:lnTo>
                    <a:pt x="579" y="61"/>
                  </a:lnTo>
                  <a:lnTo>
                    <a:pt x="0" y="0"/>
                  </a:lnTo>
                  <a:lnTo>
                    <a:pt x="0" y="0"/>
                  </a:lnTo>
                  <a:lnTo>
                    <a:pt x="58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9" name="Freeform 97"/>
            <p:cNvSpPr>
              <a:spLocks/>
            </p:cNvSpPr>
            <p:nvPr/>
          </p:nvSpPr>
          <p:spPr bwMode="auto">
            <a:xfrm>
              <a:off x="6017490" y="2723682"/>
              <a:ext cx="3406377" cy="718005"/>
            </a:xfrm>
            <a:custGeom>
              <a:avLst/>
              <a:gdLst/>
              <a:ahLst/>
              <a:cxnLst>
                <a:cxn ang="0">
                  <a:pos x="568" y="0"/>
                </a:cxn>
                <a:cxn ang="0">
                  <a:pos x="574" y="30"/>
                </a:cxn>
                <a:cxn ang="0">
                  <a:pos x="579" y="60"/>
                </a:cxn>
                <a:cxn ang="0">
                  <a:pos x="579" y="60"/>
                </a:cxn>
                <a:cxn ang="0">
                  <a:pos x="0" y="122"/>
                </a:cxn>
                <a:cxn ang="0">
                  <a:pos x="0" y="122"/>
                </a:cxn>
                <a:cxn ang="0">
                  <a:pos x="568" y="0"/>
                </a:cxn>
              </a:cxnLst>
              <a:rect l="0" t="0" r="r" b="b"/>
              <a:pathLst>
                <a:path w="579" h="122">
                  <a:moveTo>
                    <a:pt x="568" y="0"/>
                  </a:moveTo>
                  <a:lnTo>
                    <a:pt x="574" y="30"/>
                  </a:lnTo>
                  <a:lnTo>
                    <a:pt x="579" y="60"/>
                  </a:lnTo>
                  <a:lnTo>
                    <a:pt x="579" y="60"/>
                  </a:lnTo>
                  <a:lnTo>
                    <a:pt x="0" y="122"/>
                  </a:lnTo>
                  <a:lnTo>
                    <a:pt x="0" y="122"/>
                  </a:lnTo>
                  <a:lnTo>
                    <a:pt x="568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70" name="Freeform 99"/>
            <p:cNvSpPr>
              <a:spLocks/>
            </p:cNvSpPr>
            <p:nvPr/>
          </p:nvSpPr>
          <p:spPr bwMode="auto">
            <a:xfrm>
              <a:off x="6005724" y="2046874"/>
              <a:ext cx="3259297" cy="1394813"/>
            </a:xfrm>
            <a:custGeom>
              <a:avLst/>
              <a:gdLst/>
              <a:ahLst/>
              <a:cxnLst>
                <a:cxn ang="0">
                  <a:pos x="531" y="0"/>
                </a:cxn>
                <a:cxn ang="0">
                  <a:pos x="543" y="27"/>
                </a:cxn>
                <a:cxn ang="0">
                  <a:pos x="554" y="57"/>
                </a:cxn>
                <a:cxn ang="0">
                  <a:pos x="554" y="57"/>
                </a:cxn>
                <a:cxn ang="0">
                  <a:pos x="0" y="237"/>
                </a:cxn>
                <a:cxn ang="0">
                  <a:pos x="0" y="237"/>
                </a:cxn>
                <a:cxn ang="0">
                  <a:pos x="531" y="0"/>
                </a:cxn>
              </a:cxnLst>
              <a:rect l="0" t="0" r="r" b="b"/>
              <a:pathLst>
                <a:path w="554" h="237">
                  <a:moveTo>
                    <a:pt x="531" y="0"/>
                  </a:moveTo>
                  <a:lnTo>
                    <a:pt x="543" y="27"/>
                  </a:lnTo>
                  <a:lnTo>
                    <a:pt x="554" y="57"/>
                  </a:lnTo>
                  <a:lnTo>
                    <a:pt x="554" y="57"/>
                  </a:lnTo>
                  <a:lnTo>
                    <a:pt x="0" y="237"/>
                  </a:lnTo>
                  <a:lnTo>
                    <a:pt x="0" y="237"/>
                  </a:lnTo>
                  <a:lnTo>
                    <a:pt x="53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71" name="Freeform 101"/>
            <p:cNvSpPr>
              <a:spLocks/>
            </p:cNvSpPr>
            <p:nvPr/>
          </p:nvSpPr>
          <p:spPr bwMode="auto">
            <a:xfrm>
              <a:off x="6020838" y="1420027"/>
              <a:ext cx="2965136" cy="2012768"/>
            </a:xfrm>
            <a:custGeom>
              <a:avLst/>
              <a:gdLst/>
              <a:ahLst/>
              <a:cxnLst>
                <a:cxn ang="0">
                  <a:pos x="471" y="0"/>
                </a:cxn>
                <a:cxn ang="0">
                  <a:pos x="489" y="25"/>
                </a:cxn>
                <a:cxn ang="0">
                  <a:pos x="504" y="51"/>
                </a:cxn>
                <a:cxn ang="0">
                  <a:pos x="504" y="51"/>
                </a:cxn>
                <a:cxn ang="0">
                  <a:pos x="0" y="342"/>
                </a:cxn>
                <a:cxn ang="0">
                  <a:pos x="0" y="342"/>
                </a:cxn>
                <a:cxn ang="0">
                  <a:pos x="471" y="0"/>
                </a:cxn>
              </a:cxnLst>
              <a:rect l="0" t="0" r="r" b="b"/>
              <a:pathLst>
                <a:path w="504" h="342">
                  <a:moveTo>
                    <a:pt x="471" y="0"/>
                  </a:moveTo>
                  <a:lnTo>
                    <a:pt x="489" y="25"/>
                  </a:lnTo>
                  <a:lnTo>
                    <a:pt x="504" y="51"/>
                  </a:lnTo>
                  <a:lnTo>
                    <a:pt x="504" y="51"/>
                  </a:lnTo>
                  <a:lnTo>
                    <a:pt x="0" y="342"/>
                  </a:lnTo>
                  <a:lnTo>
                    <a:pt x="0" y="342"/>
                  </a:lnTo>
                  <a:lnTo>
                    <a:pt x="47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72" name="Freeform 103"/>
            <p:cNvSpPr>
              <a:spLocks/>
            </p:cNvSpPr>
            <p:nvPr/>
          </p:nvSpPr>
          <p:spPr bwMode="auto">
            <a:xfrm>
              <a:off x="6017490" y="882794"/>
              <a:ext cx="2541545" cy="2548329"/>
            </a:xfrm>
            <a:custGeom>
              <a:avLst/>
              <a:gdLst/>
              <a:ahLst/>
              <a:cxnLst>
                <a:cxn ang="0">
                  <a:pos x="388" y="0"/>
                </a:cxn>
                <a:cxn ang="0">
                  <a:pos x="411" y="21"/>
                </a:cxn>
                <a:cxn ang="0">
                  <a:pos x="432" y="43"/>
                </a:cxn>
                <a:cxn ang="0">
                  <a:pos x="432" y="43"/>
                </a:cxn>
                <a:cxn ang="0">
                  <a:pos x="0" y="433"/>
                </a:cxn>
                <a:cxn ang="0">
                  <a:pos x="0" y="433"/>
                </a:cxn>
                <a:cxn ang="0">
                  <a:pos x="388" y="0"/>
                </a:cxn>
              </a:cxnLst>
              <a:rect l="0" t="0" r="r" b="b"/>
              <a:pathLst>
                <a:path w="432" h="433">
                  <a:moveTo>
                    <a:pt x="388" y="0"/>
                  </a:moveTo>
                  <a:lnTo>
                    <a:pt x="411" y="21"/>
                  </a:lnTo>
                  <a:lnTo>
                    <a:pt x="432" y="43"/>
                  </a:lnTo>
                  <a:lnTo>
                    <a:pt x="432" y="43"/>
                  </a:lnTo>
                  <a:lnTo>
                    <a:pt x="0" y="433"/>
                  </a:lnTo>
                  <a:lnTo>
                    <a:pt x="0" y="433"/>
                  </a:lnTo>
                  <a:lnTo>
                    <a:pt x="388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73" name="Freeform 105"/>
            <p:cNvSpPr>
              <a:spLocks/>
            </p:cNvSpPr>
            <p:nvPr/>
          </p:nvSpPr>
          <p:spPr bwMode="auto">
            <a:xfrm>
              <a:off x="6017490" y="451496"/>
              <a:ext cx="2012057" cy="2966184"/>
            </a:xfrm>
            <a:custGeom>
              <a:avLst/>
              <a:gdLst/>
              <a:ahLst/>
              <a:cxnLst>
                <a:cxn ang="0">
                  <a:pos x="291" y="0"/>
                </a:cxn>
                <a:cxn ang="0">
                  <a:pos x="316" y="15"/>
                </a:cxn>
                <a:cxn ang="0">
                  <a:pos x="342" y="33"/>
                </a:cxn>
                <a:cxn ang="0">
                  <a:pos x="342" y="33"/>
                </a:cxn>
                <a:cxn ang="0">
                  <a:pos x="0" y="504"/>
                </a:cxn>
                <a:cxn ang="0">
                  <a:pos x="0" y="504"/>
                </a:cxn>
                <a:cxn ang="0">
                  <a:pos x="291" y="0"/>
                </a:cxn>
              </a:cxnLst>
              <a:rect l="0" t="0" r="r" b="b"/>
              <a:pathLst>
                <a:path w="342" h="504">
                  <a:moveTo>
                    <a:pt x="291" y="0"/>
                  </a:moveTo>
                  <a:lnTo>
                    <a:pt x="316" y="15"/>
                  </a:lnTo>
                  <a:lnTo>
                    <a:pt x="342" y="33"/>
                  </a:lnTo>
                  <a:lnTo>
                    <a:pt x="342" y="33"/>
                  </a:lnTo>
                  <a:lnTo>
                    <a:pt x="0" y="504"/>
                  </a:lnTo>
                  <a:lnTo>
                    <a:pt x="0" y="504"/>
                  </a:lnTo>
                  <a:lnTo>
                    <a:pt x="29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74" name="Freeform 107"/>
            <p:cNvSpPr>
              <a:spLocks/>
            </p:cNvSpPr>
            <p:nvPr/>
          </p:nvSpPr>
          <p:spPr bwMode="auto">
            <a:xfrm>
              <a:off x="6005724" y="164789"/>
              <a:ext cx="1394320" cy="3266334"/>
            </a:xfrm>
            <a:custGeom>
              <a:avLst/>
              <a:gdLst/>
              <a:ahLst/>
              <a:cxnLst>
                <a:cxn ang="0">
                  <a:pos x="180" y="0"/>
                </a:cxn>
                <a:cxn ang="0">
                  <a:pos x="209" y="11"/>
                </a:cxn>
                <a:cxn ang="0">
                  <a:pos x="237" y="23"/>
                </a:cxn>
                <a:cxn ang="0">
                  <a:pos x="237" y="23"/>
                </a:cxn>
                <a:cxn ang="0">
                  <a:pos x="0" y="555"/>
                </a:cxn>
                <a:cxn ang="0">
                  <a:pos x="0" y="555"/>
                </a:cxn>
                <a:cxn ang="0">
                  <a:pos x="180" y="0"/>
                </a:cxn>
              </a:cxnLst>
              <a:rect l="0" t="0" r="r" b="b"/>
              <a:pathLst>
                <a:path w="237" h="555">
                  <a:moveTo>
                    <a:pt x="180" y="0"/>
                  </a:moveTo>
                  <a:lnTo>
                    <a:pt x="209" y="11"/>
                  </a:lnTo>
                  <a:lnTo>
                    <a:pt x="237" y="23"/>
                  </a:lnTo>
                  <a:lnTo>
                    <a:pt x="237" y="23"/>
                  </a:lnTo>
                  <a:lnTo>
                    <a:pt x="0" y="555"/>
                  </a:lnTo>
                  <a:lnTo>
                    <a:pt x="0" y="555"/>
                  </a:lnTo>
                  <a:lnTo>
                    <a:pt x="18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75" name="Freeform 109"/>
            <p:cNvSpPr>
              <a:spLocks/>
            </p:cNvSpPr>
            <p:nvPr/>
          </p:nvSpPr>
          <p:spPr bwMode="auto">
            <a:xfrm>
              <a:off x="5999840" y="5886"/>
              <a:ext cx="711868" cy="3419351"/>
            </a:xfrm>
            <a:custGeom>
              <a:avLst/>
              <a:gdLst/>
              <a:ahLst/>
              <a:cxnLst>
                <a:cxn ang="0">
                  <a:pos x="61" y="0"/>
                </a:cxn>
                <a:cxn ang="0">
                  <a:pos x="91" y="5"/>
                </a:cxn>
                <a:cxn ang="0">
                  <a:pos x="121" y="11"/>
                </a:cxn>
                <a:cxn ang="0">
                  <a:pos x="121" y="11"/>
                </a:cxn>
                <a:cxn ang="0">
                  <a:pos x="0" y="581"/>
                </a:cxn>
                <a:cxn ang="0">
                  <a:pos x="0" y="581"/>
                </a:cxn>
                <a:cxn ang="0">
                  <a:pos x="61" y="0"/>
                </a:cxn>
              </a:cxnLst>
              <a:rect l="0" t="0" r="r" b="b"/>
              <a:pathLst>
                <a:path w="121" h="581">
                  <a:moveTo>
                    <a:pt x="61" y="0"/>
                  </a:moveTo>
                  <a:lnTo>
                    <a:pt x="91" y="5"/>
                  </a:lnTo>
                  <a:lnTo>
                    <a:pt x="121" y="11"/>
                  </a:lnTo>
                  <a:lnTo>
                    <a:pt x="121" y="11"/>
                  </a:lnTo>
                  <a:lnTo>
                    <a:pt x="0" y="581"/>
                  </a:lnTo>
                  <a:lnTo>
                    <a:pt x="0" y="581"/>
                  </a:lnTo>
                  <a:lnTo>
                    <a:pt x="6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76" name="Freeform 111"/>
            <p:cNvSpPr>
              <a:spLocks/>
            </p:cNvSpPr>
            <p:nvPr/>
          </p:nvSpPr>
          <p:spPr bwMode="auto">
            <a:xfrm>
              <a:off x="5635082" y="1"/>
              <a:ext cx="364759" cy="3425237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32" y="1"/>
                </a:cxn>
                <a:cxn ang="0">
                  <a:pos x="62" y="0"/>
                </a:cxn>
                <a:cxn ang="0">
                  <a:pos x="62" y="0"/>
                </a:cxn>
                <a:cxn ang="0">
                  <a:pos x="62" y="582"/>
                </a:cxn>
                <a:cxn ang="0">
                  <a:pos x="62" y="582"/>
                </a:cxn>
                <a:cxn ang="0">
                  <a:pos x="0" y="3"/>
                </a:cxn>
              </a:cxnLst>
              <a:rect l="0" t="0" r="r" b="b"/>
              <a:pathLst>
                <a:path w="62" h="582">
                  <a:moveTo>
                    <a:pt x="0" y="3"/>
                  </a:moveTo>
                  <a:lnTo>
                    <a:pt x="32" y="1"/>
                  </a:lnTo>
                  <a:lnTo>
                    <a:pt x="62" y="0"/>
                  </a:lnTo>
                  <a:lnTo>
                    <a:pt x="62" y="0"/>
                  </a:lnTo>
                  <a:lnTo>
                    <a:pt x="62" y="582"/>
                  </a:lnTo>
                  <a:lnTo>
                    <a:pt x="62" y="582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77" name="Freeform 113"/>
            <p:cNvSpPr>
              <a:spLocks/>
            </p:cNvSpPr>
            <p:nvPr/>
          </p:nvSpPr>
          <p:spPr bwMode="auto">
            <a:xfrm>
              <a:off x="4940863" y="88280"/>
              <a:ext cx="1058977" cy="3354613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28" y="7"/>
                </a:cxn>
                <a:cxn ang="0">
                  <a:pos x="58" y="0"/>
                </a:cxn>
                <a:cxn ang="0">
                  <a:pos x="58" y="0"/>
                </a:cxn>
                <a:cxn ang="0">
                  <a:pos x="180" y="570"/>
                </a:cxn>
                <a:cxn ang="0">
                  <a:pos x="180" y="570"/>
                </a:cxn>
                <a:cxn ang="0">
                  <a:pos x="0" y="15"/>
                </a:cxn>
              </a:cxnLst>
              <a:rect l="0" t="0" r="r" b="b"/>
              <a:pathLst>
                <a:path w="180" h="570">
                  <a:moveTo>
                    <a:pt x="0" y="15"/>
                  </a:moveTo>
                  <a:lnTo>
                    <a:pt x="28" y="7"/>
                  </a:lnTo>
                  <a:lnTo>
                    <a:pt x="58" y="0"/>
                  </a:lnTo>
                  <a:lnTo>
                    <a:pt x="58" y="0"/>
                  </a:lnTo>
                  <a:lnTo>
                    <a:pt x="180" y="570"/>
                  </a:lnTo>
                  <a:lnTo>
                    <a:pt x="180" y="570"/>
                  </a:lnTo>
                  <a:lnTo>
                    <a:pt x="0" y="1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78" name="Freeform 115"/>
            <p:cNvSpPr>
              <a:spLocks/>
            </p:cNvSpPr>
            <p:nvPr/>
          </p:nvSpPr>
          <p:spPr bwMode="auto">
            <a:xfrm>
              <a:off x="4269711" y="306036"/>
              <a:ext cx="1723780" cy="3125087"/>
            </a:xfrm>
            <a:custGeom>
              <a:avLst/>
              <a:gdLst/>
              <a:ahLst/>
              <a:cxnLst>
                <a:cxn ang="0">
                  <a:pos x="0" y="27"/>
                </a:cxn>
                <a:cxn ang="0">
                  <a:pos x="27" y="12"/>
                </a:cxn>
                <a:cxn ang="0">
                  <a:pos x="56" y="0"/>
                </a:cxn>
                <a:cxn ang="0">
                  <a:pos x="56" y="0"/>
                </a:cxn>
                <a:cxn ang="0">
                  <a:pos x="293" y="531"/>
                </a:cxn>
                <a:cxn ang="0">
                  <a:pos x="293" y="531"/>
                </a:cxn>
                <a:cxn ang="0">
                  <a:pos x="0" y="27"/>
                </a:cxn>
              </a:cxnLst>
              <a:rect l="0" t="0" r="r" b="b"/>
              <a:pathLst>
                <a:path w="293" h="531">
                  <a:moveTo>
                    <a:pt x="0" y="27"/>
                  </a:moveTo>
                  <a:lnTo>
                    <a:pt x="27" y="12"/>
                  </a:lnTo>
                  <a:lnTo>
                    <a:pt x="56" y="0"/>
                  </a:lnTo>
                  <a:lnTo>
                    <a:pt x="56" y="0"/>
                  </a:lnTo>
                  <a:lnTo>
                    <a:pt x="293" y="531"/>
                  </a:lnTo>
                  <a:lnTo>
                    <a:pt x="293" y="531"/>
                  </a:lnTo>
                  <a:lnTo>
                    <a:pt x="0" y="2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79" name="Freeform 117"/>
            <p:cNvSpPr>
              <a:spLocks/>
            </p:cNvSpPr>
            <p:nvPr/>
          </p:nvSpPr>
          <p:spPr bwMode="auto">
            <a:xfrm>
              <a:off x="3693623" y="659153"/>
              <a:ext cx="2294451" cy="2771970"/>
            </a:xfrm>
            <a:custGeom>
              <a:avLst/>
              <a:gdLst/>
              <a:ahLst/>
              <a:cxnLst>
                <a:cxn ang="0">
                  <a:pos x="0" y="39"/>
                </a:cxn>
                <a:cxn ang="0">
                  <a:pos x="24" y="18"/>
                </a:cxn>
                <a:cxn ang="0">
                  <a:pos x="48" y="0"/>
                </a:cxn>
                <a:cxn ang="0">
                  <a:pos x="48" y="0"/>
                </a:cxn>
                <a:cxn ang="0">
                  <a:pos x="390" y="471"/>
                </a:cxn>
                <a:cxn ang="0">
                  <a:pos x="390" y="471"/>
                </a:cxn>
                <a:cxn ang="0">
                  <a:pos x="0" y="39"/>
                </a:cxn>
              </a:cxnLst>
              <a:rect l="0" t="0" r="r" b="b"/>
              <a:pathLst>
                <a:path w="390" h="471">
                  <a:moveTo>
                    <a:pt x="0" y="39"/>
                  </a:moveTo>
                  <a:lnTo>
                    <a:pt x="24" y="18"/>
                  </a:lnTo>
                  <a:lnTo>
                    <a:pt x="48" y="0"/>
                  </a:lnTo>
                  <a:lnTo>
                    <a:pt x="48" y="0"/>
                  </a:lnTo>
                  <a:lnTo>
                    <a:pt x="390" y="471"/>
                  </a:lnTo>
                  <a:lnTo>
                    <a:pt x="390" y="471"/>
                  </a:lnTo>
                  <a:lnTo>
                    <a:pt x="0" y="3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80" name="Freeform 119"/>
            <p:cNvSpPr>
              <a:spLocks/>
            </p:cNvSpPr>
            <p:nvPr/>
          </p:nvSpPr>
          <p:spPr bwMode="auto">
            <a:xfrm>
              <a:off x="3217084" y="1135861"/>
              <a:ext cx="2770990" cy="2295262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18" y="24"/>
                </a:cxn>
                <a:cxn ang="0">
                  <a:pos x="38" y="0"/>
                </a:cxn>
                <a:cxn ang="0">
                  <a:pos x="38" y="0"/>
                </a:cxn>
                <a:cxn ang="0">
                  <a:pos x="471" y="390"/>
                </a:cxn>
                <a:cxn ang="0">
                  <a:pos x="471" y="390"/>
                </a:cxn>
                <a:cxn ang="0">
                  <a:pos x="0" y="48"/>
                </a:cxn>
              </a:cxnLst>
              <a:rect l="0" t="0" r="r" b="b"/>
              <a:pathLst>
                <a:path w="471" h="390">
                  <a:moveTo>
                    <a:pt x="0" y="48"/>
                  </a:moveTo>
                  <a:lnTo>
                    <a:pt x="18" y="24"/>
                  </a:lnTo>
                  <a:lnTo>
                    <a:pt x="38" y="0"/>
                  </a:lnTo>
                  <a:lnTo>
                    <a:pt x="38" y="0"/>
                  </a:lnTo>
                  <a:lnTo>
                    <a:pt x="471" y="390"/>
                  </a:lnTo>
                  <a:lnTo>
                    <a:pt x="471" y="390"/>
                  </a:lnTo>
                  <a:lnTo>
                    <a:pt x="0" y="4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81" name="Freeform 121"/>
            <p:cNvSpPr>
              <a:spLocks/>
            </p:cNvSpPr>
            <p:nvPr/>
          </p:nvSpPr>
          <p:spPr bwMode="auto">
            <a:xfrm>
              <a:off x="2864091" y="1718505"/>
              <a:ext cx="3123983" cy="1712618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12" y="27"/>
                </a:cxn>
                <a:cxn ang="0">
                  <a:pos x="27" y="0"/>
                </a:cxn>
                <a:cxn ang="0">
                  <a:pos x="27" y="0"/>
                </a:cxn>
                <a:cxn ang="0">
                  <a:pos x="531" y="291"/>
                </a:cxn>
                <a:cxn ang="0">
                  <a:pos x="531" y="291"/>
                </a:cxn>
                <a:cxn ang="0">
                  <a:pos x="0" y="54"/>
                </a:cxn>
              </a:cxnLst>
              <a:rect l="0" t="0" r="r" b="b"/>
              <a:pathLst>
                <a:path w="531" h="291">
                  <a:moveTo>
                    <a:pt x="0" y="54"/>
                  </a:moveTo>
                  <a:lnTo>
                    <a:pt x="12" y="27"/>
                  </a:lnTo>
                  <a:lnTo>
                    <a:pt x="27" y="0"/>
                  </a:lnTo>
                  <a:lnTo>
                    <a:pt x="27" y="0"/>
                  </a:lnTo>
                  <a:lnTo>
                    <a:pt x="531" y="291"/>
                  </a:lnTo>
                  <a:lnTo>
                    <a:pt x="531" y="291"/>
                  </a:lnTo>
                  <a:lnTo>
                    <a:pt x="0" y="5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82" name="Freeform 123"/>
            <p:cNvSpPr>
              <a:spLocks/>
            </p:cNvSpPr>
            <p:nvPr/>
          </p:nvSpPr>
          <p:spPr bwMode="auto">
            <a:xfrm>
              <a:off x="2634646" y="2371771"/>
              <a:ext cx="3353428" cy="1059352"/>
            </a:xfrm>
            <a:custGeom>
              <a:avLst/>
              <a:gdLst/>
              <a:ahLst/>
              <a:cxnLst>
                <a:cxn ang="0">
                  <a:pos x="0" y="59"/>
                </a:cxn>
                <a:cxn ang="0">
                  <a:pos x="8" y="30"/>
                </a:cxn>
                <a:cxn ang="0">
                  <a:pos x="17" y="0"/>
                </a:cxn>
                <a:cxn ang="0">
                  <a:pos x="17" y="0"/>
                </a:cxn>
                <a:cxn ang="0">
                  <a:pos x="570" y="180"/>
                </a:cxn>
                <a:cxn ang="0">
                  <a:pos x="570" y="180"/>
                </a:cxn>
                <a:cxn ang="0">
                  <a:pos x="0" y="59"/>
                </a:cxn>
              </a:cxnLst>
              <a:rect l="0" t="0" r="r" b="b"/>
              <a:pathLst>
                <a:path w="570" h="180">
                  <a:moveTo>
                    <a:pt x="0" y="59"/>
                  </a:moveTo>
                  <a:lnTo>
                    <a:pt x="8" y="30"/>
                  </a:lnTo>
                  <a:lnTo>
                    <a:pt x="17" y="0"/>
                  </a:lnTo>
                  <a:lnTo>
                    <a:pt x="17" y="0"/>
                  </a:lnTo>
                  <a:lnTo>
                    <a:pt x="570" y="180"/>
                  </a:lnTo>
                  <a:lnTo>
                    <a:pt x="570" y="180"/>
                  </a:lnTo>
                  <a:lnTo>
                    <a:pt x="0" y="5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83" name="Freeform 125"/>
            <p:cNvSpPr>
              <a:spLocks/>
            </p:cNvSpPr>
            <p:nvPr/>
          </p:nvSpPr>
          <p:spPr bwMode="auto">
            <a:xfrm>
              <a:off x="2561907" y="3078006"/>
              <a:ext cx="3424026" cy="353117"/>
            </a:xfrm>
            <a:custGeom>
              <a:avLst/>
              <a:gdLst/>
              <a:ahLst/>
              <a:cxnLst>
                <a:cxn ang="0">
                  <a:pos x="0" y="60"/>
                </a:cxn>
                <a:cxn ang="0">
                  <a:pos x="1" y="30"/>
                </a:cxn>
                <a:cxn ang="0">
                  <a:pos x="3" y="0"/>
                </a:cxn>
                <a:cxn ang="0">
                  <a:pos x="3" y="0"/>
                </a:cxn>
                <a:cxn ang="0">
                  <a:pos x="582" y="60"/>
                </a:cxn>
                <a:cxn ang="0">
                  <a:pos x="582" y="60"/>
                </a:cxn>
                <a:cxn ang="0">
                  <a:pos x="0" y="60"/>
                </a:cxn>
              </a:cxnLst>
              <a:rect l="0" t="0" r="r" b="b"/>
              <a:pathLst>
                <a:path w="582" h="60">
                  <a:moveTo>
                    <a:pt x="0" y="60"/>
                  </a:moveTo>
                  <a:lnTo>
                    <a:pt x="1" y="30"/>
                  </a:lnTo>
                  <a:lnTo>
                    <a:pt x="3" y="0"/>
                  </a:lnTo>
                  <a:lnTo>
                    <a:pt x="3" y="0"/>
                  </a:lnTo>
                  <a:lnTo>
                    <a:pt x="582" y="60"/>
                  </a:lnTo>
                  <a:lnTo>
                    <a:pt x="582" y="60"/>
                  </a:lnTo>
                  <a:lnTo>
                    <a:pt x="0" y="6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84" name="Freeform 127"/>
            <p:cNvSpPr>
              <a:spLocks/>
            </p:cNvSpPr>
            <p:nvPr/>
          </p:nvSpPr>
          <p:spPr bwMode="auto">
            <a:xfrm>
              <a:off x="2574140" y="3435336"/>
              <a:ext cx="3406377" cy="712120"/>
            </a:xfrm>
            <a:custGeom>
              <a:avLst/>
              <a:gdLst/>
              <a:ahLst/>
              <a:cxnLst>
                <a:cxn ang="0">
                  <a:pos x="11" y="121"/>
                </a:cxn>
                <a:cxn ang="0">
                  <a:pos x="5" y="91"/>
                </a:cxn>
                <a:cxn ang="0">
                  <a:pos x="0" y="60"/>
                </a:cxn>
                <a:cxn ang="0">
                  <a:pos x="0" y="60"/>
                </a:cxn>
                <a:cxn ang="0">
                  <a:pos x="579" y="0"/>
                </a:cxn>
                <a:cxn ang="0">
                  <a:pos x="579" y="0"/>
                </a:cxn>
                <a:cxn ang="0">
                  <a:pos x="11" y="121"/>
                </a:cxn>
              </a:cxnLst>
              <a:rect l="0" t="0" r="r" b="b"/>
              <a:pathLst>
                <a:path w="579" h="121">
                  <a:moveTo>
                    <a:pt x="11" y="121"/>
                  </a:moveTo>
                  <a:lnTo>
                    <a:pt x="5" y="91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579" y="0"/>
                  </a:lnTo>
                  <a:lnTo>
                    <a:pt x="579" y="0"/>
                  </a:lnTo>
                  <a:lnTo>
                    <a:pt x="11" y="12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85" name="Freeform 129"/>
            <p:cNvSpPr>
              <a:spLocks/>
            </p:cNvSpPr>
            <p:nvPr/>
          </p:nvSpPr>
          <p:spPr bwMode="auto">
            <a:xfrm>
              <a:off x="2734661" y="3441222"/>
              <a:ext cx="3253413" cy="1394813"/>
            </a:xfrm>
            <a:custGeom>
              <a:avLst/>
              <a:gdLst/>
              <a:ahLst/>
              <a:cxnLst>
                <a:cxn ang="0">
                  <a:pos x="21" y="237"/>
                </a:cxn>
                <a:cxn ang="0">
                  <a:pos x="10" y="209"/>
                </a:cxn>
                <a:cxn ang="0">
                  <a:pos x="0" y="180"/>
                </a:cxn>
                <a:cxn ang="0">
                  <a:pos x="0" y="180"/>
                </a:cxn>
                <a:cxn ang="0">
                  <a:pos x="553" y="0"/>
                </a:cxn>
                <a:cxn ang="0">
                  <a:pos x="553" y="0"/>
                </a:cxn>
                <a:cxn ang="0">
                  <a:pos x="21" y="237"/>
                </a:cxn>
              </a:cxnLst>
              <a:rect l="0" t="0" r="r" b="b"/>
              <a:pathLst>
                <a:path w="553" h="237">
                  <a:moveTo>
                    <a:pt x="21" y="237"/>
                  </a:moveTo>
                  <a:lnTo>
                    <a:pt x="10" y="209"/>
                  </a:lnTo>
                  <a:lnTo>
                    <a:pt x="0" y="180"/>
                  </a:lnTo>
                  <a:lnTo>
                    <a:pt x="0" y="180"/>
                  </a:lnTo>
                  <a:lnTo>
                    <a:pt x="553" y="0"/>
                  </a:lnTo>
                  <a:lnTo>
                    <a:pt x="553" y="0"/>
                  </a:lnTo>
                  <a:lnTo>
                    <a:pt x="21" y="23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86" name="Freeform 131"/>
            <p:cNvSpPr>
              <a:spLocks/>
            </p:cNvSpPr>
            <p:nvPr/>
          </p:nvSpPr>
          <p:spPr bwMode="auto">
            <a:xfrm>
              <a:off x="3022938" y="3448779"/>
              <a:ext cx="2965136" cy="2012768"/>
            </a:xfrm>
            <a:custGeom>
              <a:avLst/>
              <a:gdLst/>
              <a:ahLst/>
              <a:cxnLst>
                <a:cxn ang="0">
                  <a:pos x="33" y="342"/>
                </a:cxn>
                <a:cxn ang="0">
                  <a:pos x="17" y="317"/>
                </a:cxn>
                <a:cxn ang="0">
                  <a:pos x="0" y="291"/>
                </a:cxn>
                <a:cxn ang="0">
                  <a:pos x="0" y="291"/>
                </a:cxn>
                <a:cxn ang="0">
                  <a:pos x="504" y="0"/>
                </a:cxn>
                <a:cxn ang="0">
                  <a:pos x="504" y="0"/>
                </a:cxn>
                <a:cxn ang="0">
                  <a:pos x="33" y="342"/>
                </a:cxn>
              </a:cxnLst>
              <a:rect l="0" t="0" r="r" b="b"/>
              <a:pathLst>
                <a:path w="504" h="342">
                  <a:moveTo>
                    <a:pt x="33" y="342"/>
                  </a:moveTo>
                  <a:lnTo>
                    <a:pt x="17" y="317"/>
                  </a:lnTo>
                  <a:lnTo>
                    <a:pt x="0" y="291"/>
                  </a:lnTo>
                  <a:lnTo>
                    <a:pt x="0" y="291"/>
                  </a:lnTo>
                  <a:lnTo>
                    <a:pt x="504" y="0"/>
                  </a:lnTo>
                  <a:lnTo>
                    <a:pt x="504" y="0"/>
                  </a:lnTo>
                  <a:lnTo>
                    <a:pt x="33" y="34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87" name="Freeform 133"/>
            <p:cNvSpPr>
              <a:spLocks/>
            </p:cNvSpPr>
            <p:nvPr/>
          </p:nvSpPr>
          <p:spPr bwMode="auto">
            <a:xfrm>
              <a:off x="3446529" y="3442893"/>
              <a:ext cx="2553312" cy="2548329"/>
            </a:xfrm>
            <a:custGeom>
              <a:avLst/>
              <a:gdLst/>
              <a:ahLst/>
              <a:cxnLst>
                <a:cxn ang="0">
                  <a:pos x="44" y="433"/>
                </a:cxn>
                <a:cxn ang="0">
                  <a:pos x="21" y="412"/>
                </a:cxn>
                <a:cxn ang="0">
                  <a:pos x="0" y="390"/>
                </a:cxn>
                <a:cxn ang="0">
                  <a:pos x="0" y="390"/>
                </a:cxn>
                <a:cxn ang="0">
                  <a:pos x="434" y="0"/>
                </a:cxn>
                <a:cxn ang="0">
                  <a:pos x="434" y="0"/>
                </a:cxn>
                <a:cxn ang="0">
                  <a:pos x="44" y="433"/>
                </a:cxn>
              </a:cxnLst>
              <a:rect l="0" t="0" r="r" b="b"/>
              <a:pathLst>
                <a:path w="434" h="433">
                  <a:moveTo>
                    <a:pt x="44" y="433"/>
                  </a:moveTo>
                  <a:lnTo>
                    <a:pt x="21" y="412"/>
                  </a:lnTo>
                  <a:lnTo>
                    <a:pt x="0" y="390"/>
                  </a:lnTo>
                  <a:lnTo>
                    <a:pt x="0" y="390"/>
                  </a:lnTo>
                  <a:lnTo>
                    <a:pt x="434" y="0"/>
                  </a:lnTo>
                  <a:lnTo>
                    <a:pt x="434" y="0"/>
                  </a:lnTo>
                  <a:lnTo>
                    <a:pt x="44" y="43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88" name="Freeform 135"/>
            <p:cNvSpPr>
              <a:spLocks/>
            </p:cNvSpPr>
            <p:nvPr/>
          </p:nvSpPr>
          <p:spPr bwMode="auto">
            <a:xfrm>
              <a:off x="3987784" y="3442893"/>
              <a:ext cx="2012057" cy="2972070"/>
            </a:xfrm>
            <a:custGeom>
              <a:avLst/>
              <a:gdLst/>
              <a:ahLst/>
              <a:cxnLst>
                <a:cxn ang="0">
                  <a:pos x="51" y="505"/>
                </a:cxn>
                <a:cxn ang="0">
                  <a:pos x="24" y="489"/>
                </a:cxn>
                <a:cxn ang="0">
                  <a:pos x="0" y="471"/>
                </a:cxn>
                <a:cxn ang="0">
                  <a:pos x="0" y="471"/>
                </a:cxn>
                <a:cxn ang="0">
                  <a:pos x="342" y="0"/>
                </a:cxn>
                <a:cxn ang="0">
                  <a:pos x="342" y="0"/>
                </a:cxn>
                <a:cxn ang="0">
                  <a:pos x="51" y="505"/>
                </a:cxn>
              </a:cxnLst>
              <a:rect l="0" t="0" r="r" b="b"/>
              <a:pathLst>
                <a:path w="342" h="505">
                  <a:moveTo>
                    <a:pt x="51" y="505"/>
                  </a:moveTo>
                  <a:lnTo>
                    <a:pt x="24" y="489"/>
                  </a:lnTo>
                  <a:lnTo>
                    <a:pt x="0" y="471"/>
                  </a:lnTo>
                  <a:lnTo>
                    <a:pt x="0" y="471"/>
                  </a:lnTo>
                  <a:lnTo>
                    <a:pt x="342" y="0"/>
                  </a:lnTo>
                  <a:lnTo>
                    <a:pt x="342" y="0"/>
                  </a:lnTo>
                  <a:lnTo>
                    <a:pt x="51" y="50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89" name="Freeform 137"/>
            <p:cNvSpPr>
              <a:spLocks/>
            </p:cNvSpPr>
            <p:nvPr/>
          </p:nvSpPr>
          <p:spPr bwMode="auto">
            <a:xfrm>
              <a:off x="4620634" y="3437473"/>
              <a:ext cx="1382554" cy="3266334"/>
            </a:xfrm>
            <a:custGeom>
              <a:avLst/>
              <a:gdLst/>
              <a:ahLst/>
              <a:cxnLst>
                <a:cxn ang="0">
                  <a:pos x="55" y="555"/>
                </a:cxn>
                <a:cxn ang="0">
                  <a:pos x="27" y="545"/>
                </a:cxn>
                <a:cxn ang="0">
                  <a:pos x="0" y="533"/>
                </a:cxn>
                <a:cxn ang="0">
                  <a:pos x="0" y="533"/>
                </a:cxn>
                <a:cxn ang="0">
                  <a:pos x="235" y="0"/>
                </a:cxn>
                <a:cxn ang="0">
                  <a:pos x="235" y="0"/>
                </a:cxn>
                <a:cxn ang="0">
                  <a:pos x="55" y="555"/>
                </a:cxn>
              </a:cxnLst>
              <a:rect l="0" t="0" r="r" b="b"/>
              <a:pathLst>
                <a:path w="235" h="555">
                  <a:moveTo>
                    <a:pt x="55" y="555"/>
                  </a:moveTo>
                  <a:lnTo>
                    <a:pt x="27" y="545"/>
                  </a:lnTo>
                  <a:lnTo>
                    <a:pt x="0" y="533"/>
                  </a:lnTo>
                  <a:lnTo>
                    <a:pt x="0" y="533"/>
                  </a:lnTo>
                  <a:lnTo>
                    <a:pt x="235" y="0"/>
                  </a:lnTo>
                  <a:lnTo>
                    <a:pt x="235" y="0"/>
                  </a:lnTo>
                  <a:lnTo>
                    <a:pt x="55" y="55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90" name="Freeform 139"/>
            <p:cNvSpPr>
              <a:spLocks/>
            </p:cNvSpPr>
            <p:nvPr/>
          </p:nvSpPr>
          <p:spPr bwMode="auto">
            <a:xfrm>
              <a:off x="5289646" y="3425238"/>
              <a:ext cx="717751" cy="3407581"/>
            </a:xfrm>
            <a:custGeom>
              <a:avLst/>
              <a:gdLst/>
              <a:ahLst/>
              <a:cxnLst>
                <a:cxn ang="0">
                  <a:pos x="60" y="579"/>
                </a:cxn>
                <a:cxn ang="0">
                  <a:pos x="30" y="576"/>
                </a:cxn>
                <a:cxn ang="0">
                  <a:pos x="0" y="570"/>
                </a:cxn>
                <a:cxn ang="0">
                  <a:pos x="0" y="570"/>
                </a:cxn>
                <a:cxn ang="0">
                  <a:pos x="122" y="0"/>
                </a:cxn>
                <a:cxn ang="0">
                  <a:pos x="122" y="0"/>
                </a:cxn>
                <a:cxn ang="0">
                  <a:pos x="60" y="579"/>
                </a:cxn>
              </a:cxnLst>
              <a:rect l="0" t="0" r="r" b="b"/>
              <a:pathLst>
                <a:path w="122" h="579">
                  <a:moveTo>
                    <a:pt x="60" y="579"/>
                  </a:moveTo>
                  <a:lnTo>
                    <a:pt x="30" y="576"/>
                  </a:lnTo>
                  <a:lnTo>
                    <a:pt x="0" y="570"/>
                  </a:lnTo>
                  <a:lnTo>
                    <a:pt x="0" y="570"/>
                  </a:lnTo>
                  <a:lnTo>
                    <a:pt x="122" y="0"/>
                  </a:lnTo>
                  <a:lnTo>
                    <a:pt x="122" y="0"/>
                  </a:lnTo>
                  <a:lnTo>
                    <a:pt x="60" y="57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91" name="Freeform 141"/>
            <p:cNvSpPr>
              <a:spLocks/>
            </p:cNvSpPr>
            <p:nvPr/>
          </p:nvSpPr>
          <p:spPr bwMode="auto">
            <a:xfrm>
              <a:off x="6007397" y="3442893"/>
              <a:ext cx="358876" cy="3425237"/>
            </a:xfrm>
            <a:custGeom>
              <a:avLst/>
              <a:gdLst/>
              <a:ahLst/>
              <a:cxnLst>
                <a:cxn ang="0">
                  <a:pos x="61" y="579"/>
                </a:cxn>
                <a:cxn ang="0">
                  <a:pos x="31" y="582"/>
                </a:cxn>
                <a:cxn ang="0">
                  <a:pos x="0" y="582"/>
                </a:cxn>
                <a:cxn ang="0">
                  <a:pos x="0" y="58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61" y="579"/>
                </a:cxn>
              </a:cxnLst>
              <a:rect l="0" t="0" r="r" b="b"/>
              <a:pathLst>
                <a:path w="61" h="582">
                  <a:moveTo>
                    <a:pt x="61" y="579"/>
                  </a:moveTo>
                  <a:lnTo>
                    <a:pt x="31" y="582"/>
                  </a:lnTo>
                  <a:lnTo>
                    <a:pt x="0" y="582"/>
                  </a:lnTo>
                  <a:lnTo>
                    <a:pt x="0" y="582"/>
                  </a:lnTo>
                  <a:lnTo>
                    <a:pt x="0" y="0"/>
                  </a:lnTo>
                  <a:lnTo>
                    <a:pt x="0" y="0"/>
                  </a:lnTo>
                  <a:lnTo>
                    <a:pt x="61" y="57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92" name="Freeform 143"/>
            <p:cNvSpPr>
              <a:spLocks/>
            </p:cNvSpPr>
            <p:nvPr/>
          </p:nvSpPr>
          <p:spPr bwMode="auto">
            <a:xfrm>
              <a:off x="6005724" y="3442893"/>
              <a:ext cx="1058977" cy="3354613"/>
            </a:xfrm>
            <a:custGeom>
              <a:avLst/>
              <a:gdLst/>
              <a:ahLst/>
              <a:cxnLst>
                <a:cxn ang="0">
                  <a:pos x="180" y="553"/>
                </a:cxn>
                <a:cxn ang="0">
                  <a:pos x="150" y="562"/>
                </a:cxn>
                <a:cxn ang="0">
                  <a:pos x="120" y="570"/>
                </a:cxn>
                <a:cxn ang="0">
                  <a:pos x="120" y="57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80" y="553"/>
                </a:cxn>
              </a:cxnLst>
              <a:rect l="0" t="0" r="r" b="b"/>
              <a:pathLst>
                <a:path w="180" h="570">
                  <a:moveTo>
                    <a:pt x="180" y="553"/>
                  </a:moveTo>
                  <a:lnTo>
                    <a:pt x="150" y="562"/>
                  </a:lnTo>
                  <a:lnTo>
                    <a:pt x="120" y="570"/>
                  </a:lnTo>
                  <a:lnTo>
                    <a:pt x="120" y="570"/>
                  </a:lnTo>
                  <a:lnTo>
                    <a:pt x="0" y="0"/>
                  </a:lnTo>
                  <a:lnTo>
                    <a:pt x="0" y="0"/>
                  </a:lnTo>
                  <a:lnTo>
                    <a:pt x="180" y="55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93" name="Freeform 145"/>
            <p:cNvSpPr>
              <a:spLocks/>
            </p:cNvSpPr>
            <p:nvPr/>
          </p:nvSpPr>
          <p:spPr bwMode="auto">
            <a:xfrm>
              <a:off x="6005724" y="3442893"/>
              <a:ext cx="1712013" cy="3125087"/>
            </a:xfrm>
            <a:custGeom>
              <a:avLst/>
              <a:gdLst/>
              <a:ahLst/>
              <a:cxnLst>
                <a:cxn ang="0">
                  <a:pos x="291" y="504"/>
                </a:cxn>
                <a:cxn ang="0">
                  <a:pos x="264" y="519"/>
                </a:cxn>
                <a:cxn ang="0">
                  <a:pos x="237" y="531"/>
                </a:cxn>
                <a:cxn ang="0">
                  <a:pos x="237" y="53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91" y="504"/>
                </a:cxn>
              </a:cxnLst>
              <a:rect l="0" t="0" r="r" b="b"/>
              <a:pathLst>
                <a:path w="291" h="531">
                  <a:moveTo>
                    <a:pt x="291" y="504"/>
                  </a:moveTo>
                  <a:lnTo>
                    <a:pt x="264" y="519"/>
                  </a:lnTo>
                  <a:lnTo>
                    <a:pt x="237" y="531"/>
                  </a:lnTo>
                  <a:lnTo>
                    <a:pt x="237" y="531"/>
                  </a:lnTo>
                  <a:lnTo>
                    <a:pt x="0" y="0"/>
                  </a:lnTo>
                  <a:lnTo>
                    <a:pt x="0" y="0"/>
                  </a:lnTo>
                  <a:lnTo>
                    <a:pt x="291" y="50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94" name="Freeform 147"/>
            <p:cNvSpPr>
              <a:spLocks/>
            </p:cNvSpPr>
            <p:nvPr/>
          </p:nvSpPr>
          <p:spPr bwMode="auto">
            <a:xfrm>
              <a:off x="5999374" y="3431123"/>
              <a:ext cx="2288567" cy="2771970"/>
            </a:xfrm>
            <a:custGeom>
              <a:avLst/>
              <a:gdLst/>
              <a:ahLst/>
              <a:cxnLst>
                <a:cxn ang="0">
                  <a:pos x="389" y="432"/>
                </a:cxn>
                <a:cxn ang="0">
                  <a:pos x="366" y="453"/>
                </a:cxn>
                <a:cxn ang="0">
                  <a:pos x="342" y="471"/>
                </a:cxn>
                <a:cxn ang="0">
                  <a:pos x="342" y="47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389" y="432"/>
                </a:cxn>
              </a:cxnLst>
              <a:rect l="0" t="0" r="r" b="b"/>
              <a:pathLst>
                <a:path w="389" h="471">
                  <a:moveTo>
                    <a:pt x="389" y="432"/>
                  </a:moveTo>
                  <a:lnTo>
                    <a:pt x="366" y="453"/>
                  </a:lnTo>
                  <a:lnTo>
                    <a:pt x="342" y="471"/>
                  </a:lnTo>
                  <a:lnTo>
                    <a:pt x="342" y="471"/>
                  </a:lnTo>
                  <a:lnTo>
                    <a:pt x="0" y="0"/>
                  </a:lnTo>
                  <a:lnTo>
                    <a:pt x="0" y="0"/>
                  </a:lnTo>
                  <a:lnTo>
                    <a:pt x="389" y="43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95" name="Freeform 149"/>
            <p:cNvSpPr>
              <a:spLocks/>
            </p:cNvSpPr>
            <p:nvPr/>
          </p:nvSpPr>
          <p:spPr bwMode="auto">
            <a:xfrm>
              <a:off x="6006931" y="3435336"/>
              <a:ext cx="2770990" cy="2283491"/>
            </a:xfrm>
            <a:custGeom>
              <a:avLst/>
              <a:gdLst/>
              <a:ahLst/>
              <a:cxnLst>
                <a:cxn ang="0">
                  <a:pos x="471" y="342"/>
                </a:cxn>
                <a:cxn ang="0">
                  <a:pos x="453" y="366"/>
                </a:cxn>
                <a:cxn ang="0">
                  <a:pos x="434" y="388"/>
                </a:cxn>
                <a:cxn ang="0">
                  <a:pos x="434" y="388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471" y="342"/>
                </a:cxn>
              </a:cxnLst>
              <a:rect l="0" t="0" r="r" b="b"/>
              <a:pathLst>
                <a:path w="471" h="388">
                  <a:moveTo>
                    <a:pt x="471" y="342"/>
                  </a:moveTo>
                  <a:lnTo>
                    <a:pt x="453" y="366"/>
                  </a:lnTo>
                  <a:lnTo>
                    <a:pt x="434" y="388"/>
                  </a:lnTo>
                  <a:lnTo>
                    <a:pt x="434" y="388"/>
                  </a:lnTo>
                  <a:lnTo>
                    <a:pt x="0" y="0"/>
                  </a:lnTo>
                  <a:lnTo>
                    <a:pt x="0" y="0"/>
                  </a:lnTo>
                  <a:lnTo>
                    <a:pt x="471" y="34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96" name="Freeform 151"/>
            <p:cNvSpPr>
              <a:spLocks/>
            </p:cNvSpPr>
            <p:nvPr/>
          </p:nvSpPr>
          <p:spPr bwMode="auto">
            <a:xfrm>
              <a:off x="5999840" y="3432795"/>
              <a:ext cx="3129866" cy="1712618"/>
            </a:xfrm>
            <a:custGeom>
              <a:avLst/>
              <a:gdLst/>
              <a:ahLst/>
              <a:cxnLst>
                <a:cxn ang="0">
                  <a:pos x="532" y="237"/>
                </a:cxn>
                <a:cxn ang="0">
                  <a:pos x="519" y="264"/>
                </a:cxn>
                <a:cxn ang="0">
                  <a:pos x="504" y="291"/>
                </a:cxn>
                <a:cxn ang="0">
                  <a:pos x="504" y="29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532" y="237"/>
                </a:cxn>
              </a:cxnLst>
              <a:rect l="0" t="0" r="r" b="b"/>
              <a:pathLst>
                <a:path w="532" h="291">
                  <a:moveTo>
                    <a:pt x="532" y="237"/>
                  </a:moveTo>
                  <a:lnTo>
                    <a:pt x="519" y="264"/>
                  </a:lnTo>
                  <a:lnTo>
                    <a:pt x="504" y="291"/>
                  </a:lnTo>
                  <a:lnTo>
                    <a:pt x="504" y="291"/>
                  </a:lnTo>
                  <a:lnTo>
                    <a:pt x="0" y="0"/>
                  </a:lnTo>
                  <a:lnTo>
                    <a:pt x="0" y="0"/>
                  </a:lnTo>
                  <a:lnTo>
                    <a:pt x="532" y="23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97" name="Freeform 153"/>
            <p:cNvSpPr>
              <a:spLocks/>
            </p:cNvSpPr>
            <p:nvPr/>
          </p:nvSpPr>
          <p:spPr bwMode="auto">
            <a:xfrm>
              <a:off x="6007397" y="3438680"/>
              <a:ext cx="3353428" cy="1059352"/>
            </a:xfrm>
            <a:custGeom>
              <a:avLst/>
              <a:gdLst/>
              <a:ahLst/>
              <a:cxnLst>
                <a:cxn ang="0">
                  <a:pos x="570" y="122"/>
                </a:cxn>
                <a:cxn ang="0">
                  <a:pos x="562" y="150"/>
                </a:cxn>
                <a:cxn ang="0">
                  <a:pos x="553" y="180"/>
                </a:cxn>
                <a:cxn ang="0">
                  <a:pos x="553" y="18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570" y="122"/>
                </a:cxn>
              </a:cxnLst>
              <a:rect l="0" t="0" r="r" b="b"/>
              <a:pathLst>
                <a:path w="570" h="180">
                  <a:moveTo>
                    <a:pt x="570" y="122"/>
                  </a:moveTo>
                  <a:lnTo>
                    <a:pt x="562" y="150"/>
                  </a:lnTo>
                  <a:lnTo>
                    <a:pt x="553" y="180"/>
                  </a:lnTo>
                  <a:lnTo>
                    <a:pt x="553" y="180"/>
                  </a:lnTo>
                  <a:lnTo>
                    <a:pt x="0" y="0"/>
                  </a:lnTo>
                  <a:lnTo>
                    <a:pt x="0" y="0"/>
                  </a:lnTo>
                  <a:lnTo>
                    <a:pt x="570" y="12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</p:grpSp>
      <p:sp>
        <p:nvSpPr>
          <p:cNvPr id="98" name="楕円 97"/>
          <p:cNvSpPr/>
          <p:nvPr/>
        </p:nvSpPr>
        <p:spPr>
          <a:xfrm>
            <a:off x="1101936" y="420948"/>
            <a:ext cx="391373" cy="391373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244305" y="6320171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b-1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592383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000"/>
    </mc:Choice>
    <mc:Fallback xmlns="">
      <p:transition spd="slow" advTm="8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repeatCount="4000" accel="20000" decel="20000" autoRev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4.81481E-6 L 0.72569 -0.00949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285" y="-4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6D6D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5" name="グループ化 64"/>
          <p:cNvGrpSpPr/>
          <p:nvPr/>
        </p:nvGrpSpPr>
        <p:grpSpPr>
          <a:xfrm>
            <a:off x="1134300" y="1"/>
            <a:ext cx="6875400" cy="6868129"/>
            <a:chOff x="2561907" y="1"/>
            <a:chExt cx="6875400" cy="6868129"/>
          </a:xfrm>
          <a:solidFill>
            <a:schemeClr val="tx1"/>
          </a:solidFill>
        </p:grpSpPr>
        <p:sp>
          <p:nvSpPr>
            <p:cNvPr id="66" name="Freeform 95"/>
            <p:cNvSpPr>
              <a:spLocks/>
            </p:cNvSpPr>
            <p:nvPr/>
          </p:nvSpPr>
          <p:spPr bwMode="auto">
            <a:xfrm>
              <a:off x="6013281" y="3440352"/>
              <a:ext cx="3424026" cy="359002"/>
            </a:xfrm>
            <a:custGeom>
              <a:avLst/>
              <a:gdLst/>
              <a:ahLst/>
              <a:cxnLst>
                <a:cxn ang="0">
                  <a:pos x="582" y="0"/>
                </a:cxn>
                <a:cxn ang="0">
                  <a:pos x="581" y="30"/>
                </a:cxn>
                <a:cxn ang="0">
                  <a:pos x="579" y="61"/>
                </a:cxn>
                <a:cxn ang="0">
                  <a:pos x="579" y="6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582" y="0"/>
                </a:cxn>
              </a:cxnLst>
              <a:rect l="0" t="0" r="r" b="b"/>
              <a:pathLst>
                <a:path w="582" h="61">
                  <a:moveTo>
                    <a:pt x="582" y="0"/>
                  </a:moveTo>
                  <a:lnTo>
                    <a:pt x="581" y="30"/>
                  </a:lnTo>
                  <a:lnTo>
                    <a:pt x="579" y="61"/>
                  </a:lnTo>
                  <a:lnTo>
                    <a:pt x="579" y="61"/>
                  </a:lnTo>
                  <a:lnTo>
                    <a:pt x="0" y="0"/>
                  </a:lnTo>
                  <a:lnTo>
                    <a:pt x="0" y="0"/>
                  </a:lnTo>
                  <a:lnTo>
                    <a:pt x="58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9" name="Freeform 97"/>
            <p:cNvSpPr>
              <a:spLocks/>
            </p:cNvSpPr>
            <p:nvPr/>
          </p:nvSpPr>
          <p:spPr bwMode="auto">
            <a:xfrm>
              <a:off x="6017490" y="2723682"/>
              <a:ext cx="3406377" cy="718005"/>
            </a:xfrm>
            <a:custGeom>
              <a:avLst/>
              <a:gdLst/>
              <a:ahLst/>
              <a:cxnLst>
                <a:cxn ang="0">
                  <a:pos x="568" y="0"/>
                </a:cxn>
                <a:cxn ang="0">
                  <a:pos x="574" y="30"/>
                </a:cxn>
                <a:cxn ang="0">
                  <a:pos x="579" y="60"/>
                </a:cxn>
                <a:cxn ang="0">
                  <a:pos x="579" y="60"/>
                </a:cxn>
                <a:cxn ang="0">
                  <a:pos x="0" y="122"/>
                </a:cxn>
                <a:cxn ang="0">
                  <a:pos x="0" y="122"/>
                </a:cxn>
                <a:cxn ang="0">
                  <a:pos x="568" y="0"/>
                </a:cxn>
              </a:cxnLst>
              <a:rect l="0" t="0" r="r" b="b"/>
              <a:pathLst>
                <a:path w="579" h="122">
                  <a:moveTo>
                    <a:pt x="568" y="0"/>
                  </a:moveTo>
                  <a:lnTo>
                    <a:pt x="574" y="30"/>
                  </a:lnTo>
                  <a:lnTo>
                    <a:pt x="579" y="60"/>
                  </a:lnTo>
                  <a:lnTo>
                    <a:pt x="579" y="60"/>
                  </a:lnTo>
                  <a:lnTo>
                    <a:pt x="0" y="122"/>
                  </a:lnTo>
                  <a:lnTo>
                    <a:pt x="0" y="122"/>
                  </a:lnTo>
                  <a:lnTo>
                    <a:pt x="568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70" name="Freeform 99"/>
            <p:cNvSpPr>
              <a:spLocks/>
            </p:cNvSpPr>
            <p:nvPr/>
          </p:nvSpPr>
          <p:spPr bwMode="auto">
            <a:xfrm>
              <a:off x="6005724" y="2046874"/>
              <a:ext cx="3259297" cy="1394813"/>
            </a:xfrm>
            <a:custGeom>
              <a:avLst/>
              <a:gdLst/>
              <a:ahLst/>
              <a:cxnLst>
                <a:cxn ang="0">
                  <a:pos x="531" y="0"/>
                </a:cxn>
                <a:cxn ang="0">
                  <a:pos x="543" y="27"/>
                </a:cxn>
                <a:cxn ang="0">
                  <a:pos x="554" y="57"/>
                </a:cxn>
                <a:cxn ang="0">
                  <a:pos x="554" y="57"/>
                </a:cxn>
                <a:cxn ang="0">
                  <a:pos x="0" y="237"/>
                </a:cxn>
                <a:cxn ang="0">
                  <a:pos x="0" y="237"/>
                </a:cxn>
                <a:cxn ang="0">
                  <a:pos x="531" y="0"/>
                </a:cxn>
              </a:cxnLst>
              <a:rect l="0" t="0" r="r" b="b"/>
              <a:pathLst>
                <a:path w="554" h="237">
                  <a:moveTo>
                    <a:pt x="531" y="0"/>
                  </a:moveTo>
                  <a:lnTo>
                    <a:pt x="543" y="27"/>
                  </a:lnTo>
                  <a:lnTo>
                    <a:pt x="554" y="57"/>
                  </a:lnTo>
                  <a:lnTo>
                    <a:pt x="554" y="57"/>
                  </a:lnTo>
                  <a:lnTo>
                    <a:pt x="0" y="237"/>
                  </a:lnTo>
                  <a:lnTo>
                    <a:pt x="0" y="237"/>
                  </a:lnTo>
                  <a:lnTo>
                    <a:pt x="53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71" name="Freeform 101"/>
            <p:cNvSpPr>
              <a:spLocks/>
            </p:cNvSpPr>
            <p:nvPr/>
          </p:nvSpPr>
          <p:spPr bwMode="auto">
            <a:xfrm>
              <a:off x="6020838" y="1420027"/>
              <a:ext cx="2965136" cy="2012768"/>
            </a:xfrm>
            <a:custGeom>
              <a:avLst/>
              <a:gdLst/>
              <a:ahLst/>
              <a:cxnLst>
                <a:cxn ang="0">
                  <a:pos x="471" y="0"/>
                </a:cxn>
                <a:cxn ang="0">
                  <a:pos x="489" y="25"/>
                </a:cxn>
                <a:cxn ang="0">
                  <a:pos x="504" y="51"/>
                </a:cxn>
                <a:cxn ang="0">
                  <a:pos x="504" y="51"/>
                </a:cxn>
                <a:cxn ang="0">
                  <a:pos x="0" y="342"/>
                </a:cxn>
                <a:cxn ang="0">
                  <a:pos x="0" y="342"/>
                </a:cxn>
                <a:cxn ang="0">
                  <a:pos x="471" y="0"/>
                </a:cxn>
              </a:cxnLst>
              <a:rect l="0" t="0" r="r" b="b"/>
              <a:pathLst>
                <a:path w="504" h="342">
                  <a:moveTo>
                    <a:pt x="471" y="0"/>
                  </a:moveTo>
                  <a:lnTo>
                    <a:pt x="489" y="25"/>
                  </a:lnTo>
                  <a:lnTo>
                    <a:pt x="504" y="51"/>
                  </a:lnTo>
                  <a:lnTo>
                    <a:pt x="504" y="51"/>
                  </a:lnTo>
                  <a:lnTo>
                    <a:pt x="0" y="342"/>
                  </a:lnTo>
                  <a:lnTo>
                    <a:pt x="0" y="342"/>
                  </a:lnTo>
                  <a:lnTo>
                    <a:pt x="47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72" name="Freeform 103"/>
            <p:cNvSpPr>
              <a:spLocks/>
            </p:cNvSpPr>
            <p:nvPr/>
          </p:nvSpPr>
          <p:spPr bwMode="auto">
            <a:xfrm>
              <a:off x="6017490" y="882794"/>
              <a:ext cx="2541545" cy="2548329"/>
            </a:xfrm>
            <a:custGeom>
              <a:avLst/>
              <a:gdLst/>
              <a:ahLst/>
              <a:cxnLst>
                <a:cxn ang="0">
                  <a:pos x="388" y="0"/>
                </a:cxn>
                <a:cxn ang="0">
                  <a:pos x="411" y="21"/>
                </a:cxn>
                <a:cxn ang="0">
                  <a:pos x="432" y="43"/>
                </a:cxn>
                <a:cxn ang="0">
                  <a:pos x="432" y="43"/>
                </a:cxn>
                <a:cxn ang="0">
                  <a:pos x="0" y="433"/>
                </a:cxn>
                <a:cxn ang="0">
                  <a:pos x="0" y="433"/>
                </a:cxn>
                <a:cxn ang="0">
                  <a:pos x="388" y="0"/>
                </a:cxn>
              </a:cxnLst>
              <a:rect l="0" t="0" r="r" b="b"/>
              <a:pathLst>
                <a:path w="432" h="433">
                  <a:moveTo>
                    <a:pt x="388" y="0"/>
                  </a:moveTo>
                  <a:lnTo>
                    <a:pt x="411" y="21"/>
                  </a:lnTo>
                  <a:lnTo>
                    <a:pt x="432" y="43"/>
                  </a:lnTo>
                  <a:lnTo>
                    <a:pt x="432" y="43"/>
                  </a:lnTo>
                  <a:lnTo>
                    <a:pt x="0" y="433"/>
                  </a:lnTo>
                  <a:lnTo>
                    <a:pt x="0" y="433"/>
                  </a:lnTo>
                  <a:lnTo>
                    <a:pt x="388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73" name="Freeform 105"/>
            <p:cNvSpPr>
              <a:spLocks/>
            </p:cNvSpPr>
            <p:nvPr/>
          </p:nvSpPr>
          <p:spPr bwMode="auto">
            <a:xfrm>
              <a:off x="6017490" y="451496"/>
              <a:ext cx="2012057" cy="2966184"/>
            </a:xfrm>
            <a:custGeom>
              <a:avLst/>
              <a:gdLst/>
              <a:ahLst/>
              <a:cxnLst>
                <a:cxn ang="0">
                  <a:pos x="291" y="0"/>
                </a:cxn>
                <a:cxn ang="0">
                  <a:pos x="316" y="15"/>
                </a:cxn>
                <a:cxn ang="0">
                  <a:pos x="342" y="33"/>
                </a:cxn>
                <a:cxn ang="0">
                  <a:pos x="342" y="33"/>
                </a:cxn>
                <a:cxn ang="0">
                  <a:pos x="0" y="504"/>
                </a:cxn>
                <a:cxn ang="0">
                  <a:pos x="0" y="504"/>
                </a:cxn>
                <a:cxn ang="0">
                  <a:pos x="291" y="0"/>
                </a:cxn>
              </a:cxnLst>
              <a:rect l="0" t="0" r="r" b="b"/>
              <a:pathLst>
                <a:path w="342" h="504">
                  <a:moveTo>
                    <a:pt x="291" y="0"/>
                  </a:moveTo>
                  <a:lnTo>
                    <a:pt x="316" y="15"/>
                  </a:lnTo>
                  <a:lnTo>
                    <a:pt x="342" y="33"/>
                  </a:lnTo>
                  <a:lnTo>
                    <a:pt x="342" y="33"/>
                  </a:lnTo>
                  <a:lnTo>
                    <a:pt x="0" y="504"/>
                  </a:lnTo>
                  <a:lnTo>
                    <a:pt x="0" y="504"/>
                  </a:lnTo>
                  <a:lnTo>
                    <a:pt x="29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74" name="Freeform 107"/>
            <p:cNvSpPr>
              <a:spLocks/>
            </p:cNvSpPr>
            <p:nvPr/>
          </p:nvSpPr>
          <p:spPr bwMode="auto">
            <a:xfrm>
              <a:off x="6005724" y="164789"/>
              <a:ext cx="1394320" cy="3266334"/>
            </a:xfrm>
            <a:custGeom>
              <a:avLst/>
              <a:gdLst/>
              <a:ahLst/>
              <a:cxnLst>
                <a:cxn ang="0">
                  <a:pos x="180" y="0"/>
                </a:cxn>
                <a:cxn ang="0">
                  <a:pos x="209" y="11"/>
                </a:cxn>
                <a:cxn ang="0">
                  <a:pos x="237" y="23"/>
                </a:cxn>
                <a:cxn ang="0">
                  <a:pos x="237" y="23"/>
                </a:cxn>
                <a:cxn ang="0">
                  <a:pos x="0" y="555"/>
                </a:cxn>
                <a:cxn ang="0">
                  <a:pos x="0" y="555"/>
                </a:cxn>
                <a:cxn ang="0">
                  <a:pos x="180" y="0"/>
                </a:cxn>
              </a:cxnLst>
              <a:rect l="0" t="0" r="r" b="b"/>
              <a:pathLst>
                <a:path w="237" h="555">
                  <a:moveTo>
                    <a:pt x="180" y="0"/>
                  </a:moveTo>
                  <a:lnTo>
                    <a:pt x="209" y="11"/>
                  </a:lnTo>
                  <a:lnTo>
                    <a:pt x="237" y="23"/>
                  </a:lnTo>
                  <a:lnTo>
                    <a:pt x="237" y="23"/>
                  </a:lnTo>
                  <a:lnTo>
                    <a:pt x="0" y="555"/>
                  </a:lnTo>
                  <a:lnTo>
                    <a:pt x="0" y="555"/>
                  </a:lnTo>
                  <a:lnTo>
                    <a:pt x="18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75" name="Freeform 109"/>
            <p:cNvSpPr>
              <a:spLocks/>
            </p:cNvSpPr>
            <p:nvPr/>
          </p:nvSpPr>
          <p:spPr bwMode="auto">
            <a:xfrm>
              <a:off x="5999840" y="5886"/>
              <a:ext cx="711868" cy="3419351"/>
            </a:xfrm>
            <a:custGeom>
              <a:avLst/>
              <a:gdLst/>
              <a:ahLst/>
              <a:cxnLst>
                <a:cxn ang="0">
                  <a:pos x="61" y="0"/>
                </a:cxn>
                <a:cxn ang="0">
                  <a:pos x="91" y="5"/>
                </a:cxn>
                <a:cxn ang="0">
                  <a:pos x="121" y="11"/>
                </a:cxn>
                <a:cxn ang="0">
                  <a:pos x="121" y="11"/>
                </a:cxn>
                <a:cxn ang="0">
                  <a:pos x="0" y="581"/>
                </a:cxn>
                <a:cxn ang="0">
                  <a:pos x="0" y="581"/>
                </a:cxn>
                <a:cxn ang="0">
                  <a:pos x="61" y="0"/>
                </a:cxn>
              </a:cxnLst>
              <a:rect l="0" t="0" r="r" b="b"/>
              <a:pathLst>
                <a:path w="121" h="581">
                  <a:moveTo>
                    <a:pt x="61" y="0"/>
                  </a:moveTo>
                  <a:lnTo>
                    <a:pt x="91" y="5"/>
                  </a:lnTo>
                  <a:lnTo>
                    <a:pt x="121" y="11"/>
                  </a:lnTo>
                  <a:lnTo>
                    <a:pt x="121" y="11"/>
                  </a:lnTo>
                  <a:lnTo>
                    <a:pt x="0" y="581"/>
                  </a:lnTo>
                  <a:lnTo>
                    <a:pt x="0" y="581"/>
                  </a:lnTo>
                  <a:lnTo>
                    <a:pt x="6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76" name="Freeform 111"/>
            <p:cNvSpPr>
              <a:spLocks/>
            </p:cNvSpPr>
            <p:nvPr/>
          </p:nvSpPr>
          <p:spPr bwMode="auto">
            <a:xfrm>
              <a:off x="5635082" y="1"/>
              <a:ext cx="364759" cy="3425237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32" y="1"/>
                </a:cxn>
                <a:cxn ang="0">
                  <a:pos x="62" y="0"/>
                </a:cxn>
                <a:cxn ang="0">
                  <a:pos x="62" y="0"/>
                </a:cxn>
                <a:cxn ang="0">
                  <a:pos x="62" y="582"/>
                </a:cxn>
                <a:cxn ang="0">
                  <a:pos x="62" y="582"/>
                </a:cxn>
                <a:cxn ang="0">
                  <a:pos x="0" y="3"/>
                </a:cxn>
              </a:cxnLst>
              <a:rect l="0" t="0" r="r" b="b"/>
              <a:pathLst>
                <a:path w="62" h="582">
                  <a:moveTo>
                    <a:pt x="0" y="3"/>
                  </a:moveTo>
                  <a:lnTo>
                    <a:pt x="32" y="1"/>
                  </a:lnTo>
                  <a:lnTo>
                    <a:pt x="62" y="0"/>
                  </a:lnTo>
                  <a:lnTo>
                    <a:pt x="62" y="0"/>
                  </a:lnTo>
                  <a:lnTo>
                    <a:pt x="62" y="582"/>
                  </a:lnTo>
                  <a:lnTo>
                    <a:pt x="62" y="582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77" name="Freeform 113"/>
            <p:cNvSpPr>
              <a:spLocks/>
            </p:cNvSpPr>
            <p:nvPr/>
          </p:nvSpPr>
          <p:spPr bwMode="auto">
            <a:xfrm>
              <a:off x="4940863" y="88280"/>
              <a:ext cx="1058977" cy="3354613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28" y="7"/>
                </a:cxn>
                <a:cxn ang="0">
                  <a:pos x="58" y="0"/>
                </a:cxn>
                <a:cxn ang="0">
                  <a:pos x="58" y="0"/>
                </a:cxn>
                <a:cxn ang="0">
                  <a:pos x="180" y="570"/>
                </a:cxn>
                <a:cxn ang="0">
                  <a:pos x="180" y="570"/>
                </a:cxn>
                <a:cxn ang="0">
                  <a:pos x="0" y="15"/>
                </a:cxn>
              </a:cxnLst>
              <a:rect l="0" t="0" r="r" b="b"/>
              <a:pathLst>
                <a:path w="180" h="570">
                  <a:moveTo>
                    <a:pt x="0" y="15"/>
                  </a:moveTo>
                  <a:lnTo>
                    <a:pt x="28" y="7"/>
                  </a:lnTo>
                  <a:lnTo>
                    <a:pt x="58" y="0"/>
                  </a:lnTo>
                  <a:lnTo>
                    <a:pt x="58" y="0"/>
                  </a:lnTo>
                  <a:lnTo>
                    <a:pt x="180" y="570"/>
                  </a:lnTo>
                  <a:lnTo>
                    <a:pt x="180" y="570"/>
                  </a:lnTo>
                  <a:lnTo>
                    <a:pt x="0" y="1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78" name="Freeform 115"/>
            <p:cNvSpPr>
              <a:spLocks/>
            </p:cNvSpPr>
            <p:nvPr/>
          </p:nvSpPr>
          <p:spPr bwMode="auto">
            <a:xfrm>
              <a:off x="4269711" y="306036"/>
              <a:ext cx="1723780" cy="3125087"/>
            </a:xfrm>
            <a:custGeom>
              <a:avLst/>
              <a:gdLst/>
              <a:ahLst/>
              <a:cxnLst>
                <a:cxn ang="0">
                  <a:pos x="0" y="27"/>
                </a:cxn>
                <a:cxn ang="0">
                  <a:pos x="27" y="12"/>
                </a:cxn>
                <a:cxn ang="0">
                  <a:pos x="56" y="0"/>
                </a:cxn>
                <a:cxn ang="0">
                  <a:pos x="56" y="0"/>
                </a:cxn>
                <a:cxn ang="0">
                  <a:pos x="293" y="531"/>
                </a:cxn>
                <a:cxn ang="0">
                  <a:pos x="293" y="531"/>
                </a:cxn>
                <a:cxn ang="0">
                  <a:pos x="0" y="27"/>
                </a:cxn>
              </a:cxnLst>
              <a:rect l="0" t="0" r="r" b="b"/>
              <a:pathLst>
                <a:path w="293" h="531">
                  <a:moveTo>
                    <a:pt x="0" y="27"/>
                  </a:moveTo>
                  <a:lnTo>
                    <a:pt x="27" y="12"/>
                  </a:lnTo>
                  <a:lnTo>
                    <a:pt x="56" y="0"/>
                  </a:lnTo>
                  <a:lnTo>
                    <a:pt x="56" y="0"/>
                  </a:lnTo>
                  <a:lnTo>
                    <a:pt x="293" y="531"/>
                  </a:lnTo>
                  <a:lnTo>
                    <a:pt x="293" y="531"/>
                  </a:lnTo>
                  <a:lnTo>
                    <a:pt x="0" y="2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79" name="Freeform 117"/>
            <p:cNvSpPr>
              <a:spLocks/>
            </p:cNvSpPr>
            <p:nvPr/>
          </p:nvSpPr>
          <p:spPr bwMode="auto">
            <a:xfrm>
              <a:off x="3693623" y="659153"/>
              <a:ext cx="2294451" cy="2771970"/>
            </a:xfrm>
            <a:custGeom>
              <a:avLst/>
              <a:gdLst/>
              <a:ahLst/>
              <a:cxnLst>
                <a:cxn ang="0">
                  <a:pos x="0" y="39"/>
                </a:cxn>
                <a:cxn ang="0">
                  <a:pos x="24" y="18"/>
                </a:cxn>
                <a:cxn ang="0">
                  <a:pos x="48" y="0"/>
                </a:cxn>
                <a:cxn ang="0">
                  <a:pos x="48" y="0"/>
                </a:cxn>
                <a:cxn ang="0">
                  <a:pos x="390" y="471"/>
                </a:cxn>
                <a:cxn ang="0">
                  <a:pos x="390" y="471"/>
                </a:cxn>
                <a:cxn ang="0">
                  <a:pos x="0" y="39"/>
                </a:cxn>
              </a:cxnLst>
              <a:rect l="0" t="0" r="r" b="b"/>
              <a:pathLst>
                <a:path w="390" h="471">
                  <a:moveTo>
                    <a:pt x="0" y="39"/>
                  </a:moveTo>
                  <a:lnTo>
                    <a:pt x="24" y="18"/>
                  </a:lnTo>
                  <a:lnTo>
                    <a:pt x="48" y="0"/>
                  </a:lnTo>
                  <a:lnTo>
                    <a:pt x="48" y="0"/>
                  </a:lnTo>
                  <a:lnTo>
                    <a:pt x="390" y="471"/>
                  </a:lnTo>
                  <a:lnTo>
                    <a:pt x="390" y="471"/>
                  </a:lnTo>
                  <a:lnTo>
                    <a:pt x="0" y="3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80" name="Freeform 119"/>
            <p:cNvSpPr>
              <a:spLocks/>
            </p:cNvSpPr>
            <p:nvPr/>
          </p:nvSpPr>
          <p:spPr bwMode="auto">
            <a:xfrm>
              <a:off x="3217084" y="1135861"/>
              <a:ext cx="2770990" cy="2295262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18" y="24"/>
                </a:cxn>
                <a:cxn ang="0">
                  <a:pos x="38" y="0"/>
                </a:cxn>
                <a:cxn ang="0">
                  <a:pos x="38" y="0"/>
                </a:cxn>
                <a:cxn ang="0">
                  <a:pos x="471" y="390"/>
                </a:cxn>
                <a:cxn ang="0">
                  <a:pos x="471" y="390"/>
                </a:cxn>
                <a:cxn ang="0">
                  <a:pos x="0" y="48"/>
                </a:cxn>
              </a:cxnLst>
              <a:rect l="0" t="0" r="r" b="b"/>
              <a:pathLst>
                <a:path w="471" h="390">
                  <a:moveTo>
                    <a:pt x="0" y="48"/>
                  </a:moveTo>
                  <a:lnTo>
                    <a:pt x="18" y="24"/>
                  </a:lnTo>
                  <a:lnTo>
                    <a:pt x="38" y="0"/>
                  </a:lnTo>
                  <a:lnTo>
                    <a:pt x="38" y="0"/>
                  </a:lnTo>
                  <a:lnTo>
                    <a:pt x="471" y="390"/>
                  </a:lnTo>
                  <a:lnTo>
                    <a:pt x="471" y="390"/>
                  </a:lnTo>
                  <a:lnTo>
                    <a:pt x="0" y="4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81" name="Freeform 121"/>
            <p:cNvSpPr>
              <a:spLocks/>
            </p:cNvSpPr>
            <p:nvPr/>
          </p:nvSpPr>
          <p:spPr bwMode="auto">
            <a:xfrm>
              <a:off x="2864091" y="1718505"/>
              <a:ext cx="3123983" cy="1712618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12" y="27"/>
                </a:cxn>
                <a:cxn ang="0">
                  <a:pos x="27" y="0"/>
                </a:cxn>
                <a:cxn ang="0">
                  <a:pos x="27" y="0"/>
                </a:cxn>
                <a:cxn ang="0">
                  <a:pos x="531" y="291"/>
                </a:cxn>
                <a:cxn ang="0">
                  <a:pos x="531" y="291"/>
                </a:cxn>
                <a:cxn ang="0">
                  <a:pos x="0" y="54"/>
                </a:cxn>
              </a:cxnLst>
              <a:rect l="0" t="0" r="r" b="b"/>
              <a:pathLst>
                <a:path w="531" h="291">
                  <a:moveTo>
                    <a:pt x="0" y="54"/>
                  </a:moveTo>
                  <a:lnTo>
                    <a:pt x="12" y="27"/>
                  </a:lnTo>
                  <a:lnTo>
                    <a:pt x="27" y="0"/>
                  </a:lnTo>
                  <a:lnTo>
                    <a:pt x="27" y="0"/>
                  </a:lnTo>
                  <a:lnTo>
                    <a:pt x="531" y="291"/>
                  </a:lnTo>
                  <a:lnTo>
                    <a:pt x="531" y="291"/>
                  </a:lnTo>
                  <a:lnTo>
                    <a:pt x="0" y="5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82" name="Freeform 123"/>
            <p:cNvSpPr>
              <a:spLocks/>
            </p:cNvSpPr>
            <p:nvPr/>
          </p:nvSpPr>
          <p:spPr bwMode="auto">
            <a:xfrm>
              <a:off x="2634646" y="2371771"/>
              <a:ext cx="3353428" cy="1059352"/>
            </a:xfrm>
            <a:custGeom>
              <a:avLst/>
              <a:gdLst/>
              <a:ahLst/>
              <a:cxnLst>
                <a:cxn ang="0">
                  <a:pos x="0" y="59"/>
                </a:cxn>
                <a:cxn ang="0">
                  <a:pos x="8" y="30"/>
                </a:cxn>
                <a:cxn ang="0">
                  <a:pos x="17" y="0"/>
                </a:cxn>
                <a:cxn ang="0">
                  <a:pos x="17" y="0"/>
                </a:cxn>
                <a:cxn ang="0">
                  <a:pos x="570" y="180"/>
                </a:cxn>
                <a:cxn ang="0">
                  <a:pos x="570" y="180"/>
                </a:cxn>
                <a:cxn ang="0">
                  <a:pos x="0" y="59"/>
                </a:cxn>
              </a:cxnLst>
              <a:rect l="0" t="0" r="r" b="b"/>
              <a:pathLst>
                <a:path w="570" h="180">
                  <a:moveTo>
                    <a:pt x="0" y="59"/>
                  </a:moveTo>
                  <a:lnTo>
                    <a:pt x="8" y="30"/>
                  </a:lnTo>
                  <a:lnTo>
                    <a:pt x="17" y="0"/>
                  </a:lnTo>
                  <a:lnTo>
                    <a:pt x="17" y="0"/>
                  </a:lnTo>
                  <a:lnTo>
                    <a:pt x="570" y="180"/>
                  </a:lnTo>
                  <a:lnTo>
                    <a:pt x="570" y="180"/>
                  </a:lnTo>
                  <a:lnTo>
                    <a:pt x="0" y="5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83" name="Freeform 125"/>
            <p:cNvSpPr>
              <a:spLocks/>
            </p:cNvSpPr>
            <p:nvPr/>
          </p:nvSpPr>
          <p:spPr bwMode="auto">
            <a:xfrm>
              <a:off x="2561907" y="3078006"/>
              <a:ext cx="3424026" cy="353117"/>
            </a:xfrm>
            <a:custGeom>
              <a:avLst/>
              <a:gdLst/>
              <a:ahLst/>
              <a:cxnLst>
                <a:cxn ang="0">
                  <a:pos x="0" y="60"/>
                </a:cxn>
                <a:cxn ang="0">
                  <a:pos x="1" y="30"/>
                </a:cxn>
                <a:cxn ang="0">
                  <a:pos x="3" y="0"/>
                </a:cxn>
                <a:cxn ang="0">
                  <a:pos x="3" y="0"/>
                </a:cxn>
                <a:cxn ang="0">
                  <a:pos x="582" y="60"/>
                </a:cxn>
                <a:cxn ang="0">
                  <a:pos x="582" y="60"/>
                </a:cxn>
                <a:cxn ang="0">
                  <a:pos x="0" y="60"/>
                </a:cxn>
              </a:cxnLst>
              <a:rect l="0" t="0" r="r" b="b"/>
              <a:pathLst>
                <a:path w="582" h="60">
                  <a:moveTo>
                    <a:pt x="0" y="60"/>
                  </a:moveTo>
                  <a:lnTo>
                    <a:pt x="1" y="30"/>
                  </a:lnTo>
                  <a:lnTo>
                    <a:pt x="3" y="0"/>
                  </a:lnTo>
                  <a:lnTo>
                    <a:pt x="3" y="0"/>
                  </a:lnTo>
                  <a:lnTo>
                    <a:pt x="582" y="60"/>
                  </a:lnTo>
                  <a:lnTo>
                    <a:pt x="582" y="60"/>
                  </a:lnTo>
                  <a:lnTo>
                    <a:pt x="0" y="6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84" name="Freeform 127"/>
            <p:cNvSpPr>
              <a:spLocks/>
            </p:cNvSpPr>
            <p:nvPr/>
          </p:nvSpPr>
          <p:spPr bwMode="auto">
            <a:xfrm>
              <a:off x="2574140" y="3435336"/>
              <a:ext cx="3406377" cy="712120"/>
            </a:xfrm>
            <a:custGeom>
              <a:avLst/>
              <a:gdLst/>
              <a:ahLst/>
              <a:cxnLst>
                <a:cxn ang="0">
                  <a:pos x="11" y="121"/>
                </a:cxn>
                <a:cxn ang="0">
                  <a:pos x="5" y="91"/>
                </a:cxn>
                <a:cxn ang="0">
                  <a:pos x="0" y="60"/>
                </a:cxn>
                <a:cxn ang="0">
                  <a:pos x="0" y="60"/>
                </a:cxn>
                <a:cxn ang="0">
                  <a:pos x="579" y="0"/>
                </a:cxn>
                <a:cxn ang="0">
                  <a:pos x="579" y="0"/>
                </a:cxn>
                <a:cxn ang="0">
                  <a:pos x="11" y="121"/>
                </a:cxn>
              </a:cxnLst>
              <a:rect l="0" t="0" r="r" b="b"/>
              <a:pathLst>
                <a:path w="579" h="121">
                  <a:moveTo>
                    <a:pt x="11" y="121"/>
                  </a:moveTo>
                  <a:lnTo>
                    <a:pt x="5" y="91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579" y="0"/>
                  </a:lnTo>
                  <a:lnTo>
                    <a:pt x="579" y="0"/>
                  </a:lnTo>
                  <a:lnTo>
                    <a:pt x="11" y="12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85" name="Freeform 129"/>
            <p:cNvSpPr>
              <a:spLocks/>
            </p:cNvSpPr>
            <p:nvPr/>
          </p:nvSpPr>
          <p:spPr bwMode="auto">
            <a:xfrm>
              <a:off x="2734661" y="3441222"/>
              <a:ext cx="3253413" cy="1394813"/>
            </a:xfrm>
            <a:custGeom>
              <a:avLst/>
              <a:gdLst/>
              <a:ahLst/>
              <a:cxnLst>
                <a:cxn ang="0">
                  <a:pos x="21" y="237"/>
                </a:cxn>
                <a:cxn ang="0">
                  <a:pos x="10" y="209"/>
                </a:cxn>
                <a:cxn ang="0">
                  <a:pos x="0" y="180"/>
                </a:cxn>
                <a:cxn ang="0">
                  <a:pos x="0" y="180"/>
                </a:cxn>
                <a:cxn ang="0">
                  <a:pos x="553" y="0"/>
                </a:cxn>
                <a:cxn ang="0">
                  <a:pos x="553" y="0"/>
                </a:cxn>
                <a:cxn ang="0">
                  <a:pos x="21" y="237"/>
                </a:cxn>
              </a:cxnLst>
              <a:rect l="0" t="0" r="r" b="b"/>
              <a:pathLst>
                <a:path w="553" h="237">
                  <a:moveTo>
                    <a:pt x="21" y="237"/>
                  </a:moveTo>
                  <a:lnTo>
                    <a:pt x="10" y="209"/>
                  </a:lnTo>
                  <a:lnTo>
                    <a:pt x="0" y="180"/>
                  </a:lnTo>
                  <a:lnTo>
                    <a:pt x="0" y="180"/>
                  </a:lnTo>
                  <a:lnTo>
                    <a:pt x="553" y="0"/>
                  </a:lnTo>
                  <a:lnTo>
                    <a:pt x="553" y="0"/>
                  </a:lnTo>
                  <a:lnTo>
                    <a:pt x="21" y="23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86" name="Freeform 131"/>
            <p:cNvSpPr>
              <a:spLocks/>
            </p:cNvSpPr>
            <p:nvPr/>
          </p:nvSpPr>
          <p:spPr bwMode="auto">
            <a:xfrm>
              <a:off x="3022938" y="3448779"/>
              <a:ext cx="2965136" cy="2012768"/>
            </a:xfrm>
            <a:custGeom>
              <a:avLst/>
              <a:gdLst/>
              <a:ahLst/>
              <a:cxnLst>
                <a:cxn ang="0">
                  <a:pos x="33" y="342"/>
                </a:cxn>
                <a:cxn ang="0">
                  <a:pos x="17" y="317"/>
                </a:cxn>
                <a:cxn ang="0">
                  <a:pos x="0" y="291"/>
                </a:cxn>
                <a:cxn ang="0">
                  <a:pos x="0" y="291"/>
                </a:cxn>
                <a:cxn ang="0">
                  <a:pos x="504" y="0"/>
                </a:cxn>
                <a:cxn ang="0">
                  <a:pos x="504" y="0"/>
                </a:cxn>
                <a:cxn ang="0">
                  <a:pos x="33" y="342"/>
                </a:cxn>
              </a:cxnLst>
              <a:rect l="0" t="0" r="r" b="b"/>
              <a:pathLst>
                <a:path w="504" h="342">
                  <a:moveTo>
                    <a:pt x="33" y="342"/>
                  </a:moveTo>
                  <a:lnTo>
                    <a:pt x="17" y="317"/>
                  </a:lnTo>
                  <a:lnTo>
                    <a:pt x="0" y="291"/>
                  </a:lnTo>
                  <a:lnTo>
                    <a:pt x="0" y="291"/>
                  </a:lnTo>
                  <a:lnTo>
                    <a:pt x="504" y="0"/>
                  </a:lnTo>
                  <a:lnTo>
                    <a:pt x="504" y="0"/>
                  </a:lnTo>
                  <a:lnTo>
                    <a:pt x="33" y="34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87" name="Freeform 133"/>
            <p:cNvSpPr>
              <a:spLocks/>
            </p:cNvSpPr>
            <p:nvPr/>
          </p:nvSpPr>
          <p:spPr bwMode="auto">
            <a:xfrm>
              <a:off x="3446529" y="3442893"/>
              <a:ext cx="2553312" cy="2548329"/>
            </a:xfrm>
            <a:custGeom>
              <a:avLst/>
              <a:gdLst/>
              <a:ahLst/>
              <a:cxnLst>
                <a:cxn ang="0">
                  <a:pos x="44" y="433"/>
                </a:cxn>
                <a:cxn ang="0">
                  <a:pos x="21" y="412"/>
                </a:cxn>
                <a:cxn ang="0">
                  <a:pos x="0" y="390"/>
                </a:cxn>
                <a:cxn ang="0">
                  <a:pos x="0" y="390"/>
                </a:cxn>
                <a:cxn ang="0">
                  <a:pos x="434" y="0"/>
                </a:cxn>
                <a:cxn ang="0">
                  <a:pos x="434" y="0"/>
                </a:cxn>
                <a:cxn ang="0">
                  <a:pos x="44" y="433"/>
                </a:cxn>
              </a:cxnLst>
              <a:rect l="0" t="0" r="r" b="b"/>
              <a:pathLst>
                <a:path w="434" h="433">
                  <a:moveTo>
                    <a:pt x="44" y="433"/>
                  </a:moveTo>
                  <a:lnTo>
                    <a:pt x="21" y="412"/>
                  </a:lnTo>
                  <a:lnTo>
                    <a:pt x="0" y="390"/>
                  </a:lnTo>
                  <a:lnTo>
                    <a:pt x="0" y="390"/>
                  </a:lnTo>
                  <a:lnTo>
                    <a:pt x="434" y="0"/>
                  </a:lnTo>
                  <a:lnTo>
                    <a:pt x="434" y="0"/>
                  </a:lnTo>
                  <a:lnTo>
                    <a:pt x="44" y="43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88" name="Freeform 135"/>
            <p:cNvSpPr>
              <a:spLocks/>
            </p:cNvSpPr>
            <p:nvPr/>
          </p:nvSpPr>
          <p:spPr bwMode="auto">
            <a:xfrm>
              <a:off x="3987784" y="3442893"/>
              <a:ext cx="2012057" cy="2972070"/>
            </a:xfrm>
            <a:custGeom>
              <a:avLst/>
              <a:gdLst/>
              <a:ahLst/>
              <a:cxnLst>
                <a:cxn ang="0">
                  <a:pos x="51" y="505"/>
                </a:cxn>
                <a:cxn ang="0">
                  <a:pos x="24" y="489"/>
                </a:cxn>
                <a:cxn ang="0">
                  <a:pos x="0" y="471"/>
                </a:cxn>
                <a:cxn ang="0">
                  <a:pos x="0" y="471"/>
                </a:cxn>
                <a:cxn ang="0">
                  <a:pos x="342" y="0"/>
                </a:cxn>
                <a:cxn ang="0">
                  <a:pos x="342" y="0"/>
                </a:cxn>
                <a:cxn ang="0">
                  <a:pos x="51" y="505"/>
                </a:cxn>
              </a:cxnLst>
              <a:rect l="0" t="0" r="r" b="b"/>
              <a:pathLst>
                <a:path w="342" h="505">
                  <a:moveTo>
                    <a:pt x="51" y="505"/>
                  </a:moveTo>
                  <a:lnTo>
                    <a:pt x="24" y="489"/>
                  </a:lnTo>
                  <a:lnTo>
                    <a:pt x="0" y="471"/>
                  </a:lnTo>
                  <a:lnTo>
                    <a:pt x="0" y="471"/>
                  </a:lnTo>
                  <a:lnTo>
                    <a:pt x="342" y="0"/>
                  </a:lnTo>
                  <a:lnTo>
                    <a:pt x="342" y="0"/>
                  </a:lnTo>
                  <a:lnTo>
                    <a:pt x="51" y="50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89" name="Freeform 137"/>
            <p:cNvSpPr>
              <a:spLocks/>
            </p:cNvSpPr>
            <p:nvPr/>
          </p:nvSpPr>
          <p:spPr bwMode="auto">
            <a:xfrm>
              <a:off x="4620634" y="3437473"/>
              <a:ext cx="1382554" cy="3266334"/>
            </a:xfrm>
            <a:custGeom>
              <a:avLst/>
              <a:gdLst/>
              <a:ahLst/>
              <a:cxnLst>
                <a:cxn ang="0">
                  <a:pos x="55" y="555"/>
                </a:cxn>
                <a:cxn ang="0">
                  <a:pos x="27" y="545"/>
                </a:cxn>
                <a:cxn ang="0">
                  <a:pos x="0" y="533"/>
                </a:cxn>
                <a:cxn ang="0">
                  <a:pos x="0" y="533"/>
                </a:cxn>
                <a:cxn ang="0">
                  <a:pos x="235" y="0"/>
                </a:cxn>
                <a:cxn ang="0">
                  <a:pos x="235" y="0"/>
                </a:cxn>
                <a:cxn ang="0">
                  <a:pos x="55" y="555"/>
                </a:cxn>
              </a:cxnLst>
              <a:rect l="0" t="0" r="r" b="b"/>
              <a:pathLst>
                <a:path w="235" h="555">
                  <a:moveTo>
                    <a:pt x="55" y="555"/>
                  </a:moveTo>
                  <a:lnTo>
                    <a:pt x="27" y="545"/>
                  </a:lnTo>
                  <a:lnTo>
                    <a:pt x="0" y="533"/>
                  </a:lnTo>
                  <a:lnTo>
                    <a:pt x="0" y="533"/>
                  </a:lnTo>
                  <a:lnTo>
                    <a:pt x="235" y="0"/>
                  </a:lnTo>
                  <a:lnTo>
                    <a:pt x="235" y="0"/>
                  </a:lnTo>
                  <a:lnTo>
                    <a:pt x="55" y="55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90" name="Freeform 139"/>
            <p:cNvSpPr>
              <a:spLocks/>
            </p:cNvSpPr>
            <p:nvPr/>
          </p:nvSpPr>
          <p:spPr bwMode="auto">
            <a:xfrm>
              <a:off x="5289646" y="3425238"/>
              <a:ext cx="717751" cy="3407581"/>
            </a:xfrm>
            <a:custGeom>
              <a:avLst/>
              <a:gdLst/>
              <a:ahLst/>
              <a:cxnLst>
                <a:cxn ang="0">
                  <a:pos x="60" y="579"/>
                </a:cxn>
                <a:cxn ang="0">
                  <a:pos x="30" y="576"/>
                </a:cxn>
                <a:cxn ang="0">
                  <a:pos x="0" y="570"/>
                </a:cxn>
                <a:cxn ang="0">
                  <a:pos x="0" y="570"/>
                </a:cxn>
                <a:cxn ang="0">
                  <a:pos x="122" y="0"/>
                </a:cxn>
                <a:cxn ang="0">
                  <a:pos x="122" y="0"/>
                </a:cxn>
                <a:cxn ang="0">
                  <a:pos x="60" y="579"/>
                </a:cxn>
              </a:cxnLst>
              <a:rect l="0" t="0" r="r" b="b"/>
              <a:pathLst>
                <a:path w="122" h="579">
                  <a:moveTo>
                    <a:pt x="60" y="579"/>
                  </a:moveTo>
                  <a:lnTo>
                    <a:pt x="30" y="576"/>
                  </a:lnTo>
                  <a:lnTo>
                    <a:pt x="0" y="570"/>
                  </a:lnTo>
                  <a:lnTo>
                    <a:pt x="0" y="570"/>
                  </a:lnTo>
                  <a:lnTo>
                    <a:pt x="122" y="0"/>
                  </a:lnTo>
                  <a:lnTo>
                    <a:pt x="122" y="0"/>
                  </a:lnTo>
                  <a:lnTo>
                    <a:pt x="60" y="57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91" name="Freeform 141"/>
            <p:cNvSpPr>
              <a:spLocks/>
            </p:cNvSpPr>
            <p:nvPr/>
          </p:nvSpPr>
          <p:spPr bwMode="auto">
            <a:xfrm>
              <a:off x="6007397" y="3442893"/>
              <a:ext cx="358876" cy="3425237"/>
            </a:xfrm>
            <a:custGeom>
              <a:avLst/>
              <a:gdLst/>
              <a:ahLst/>
              <a:cxnLst>
                <a:cxn ang="0">
                  <a:pos x="61" y="579"/>
                </a:cxn>
                <a:cxn ang="0">
                  <a:pos x="31" y="582"/>
                </a:cxn>
                <a:cxn ang="0">
                  <a:pos x="0" y="582"/>
                </a:cxn>
                <a:cxn ang="0">
                  <a:pos x="0" y="58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61" y="579"/>
                </a:cxn>
              </a:cxnLst>
              <a:rect l="0" t="0" r="r" b="b"/>
              <a:pathLst>
                <a:path w="61" h="582">
                  <a:moveTo>
                    <a:pt x="61" y="579"/>
                  </a:moveTo>
                  <a:lnTo>
                    <a:pt x="31" y="582"/>
                  </a:lnTo>
                  <a:lnTo>
                    <a:pt x="0" y="582"/>
                  </a:lnTo>
                  <a:lnTo>
                    <a:pt x="0" y="582"/>
                  </a:lnTo>
                  <a:lnTo>
                    <a:pt x="0" y="0"/>
                  </a:lnTo>
                  <a:lnTo>
                    <a:pt x="0" y="0"/>
                  </a:lnTo>
                  <a:lnTo>
                    <a:pt x="61" y="57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92" name="Freeform 143"/>
            <p:cNvSpPr>
              <a:spLocks/>
            </p:cNvSpPr>
            <p:nvPr/>
          </p:nvSpPr>
          <p:spPr bwMode="auto">
            <a:xfrm>
              <a:off x="6005724" y="3442893"/>
              <a:ext cx="1058977" cy="3354613"/>
            </a:xfrm>
            <a:custGeom>
              <a:avLst/>
              <a:gdLst/>
              <a:ahLst/>
              <a:cxnLst>
                <a:cxn ang="0">
                  <a:pos x="180" y="553"/>
                </a:cxn>
                <a:cxn ang="0">
                  <a:pos x="150" y="562"/>
                </a:cxn>
                <a:cxn ang="0">
                  <a:pos x="120" y="570"/>
                </a:cxn>
                <a:cxn ang="0">
                  <a:pos x="120" y="57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80" y="553"/>
                </a:cxn>
              </a:cxnLst>
              <a:rect l="0" t="0" r="r" b="b"/>
              <a:pathLst>
                <a:path w="180" h="570">
                  <a:moveTo>
                    <a:pt x="180" y="553"/>
                  </a:moveTo>
                  <a:lnTo>
                    <a:pt x="150" y="562"/>
                  </a:lnTo>
                  <a:lnTo>
                    <a:pt x="120" y="570"/>
                  </a:lnTo>
                  <a:lnTo>
                    <a:pt x="120" y="570"/>
                  </a:lnTo>
                  <a:lnTo>
                    <a:pt x="0" y="0"/>
                  </a:lnTo>
                  <a:lnTo>
                    <a:pt x="0" y="0"/>
                  </a:lnTo>
                  <a:lnTo>
                    <a:pt x="180" y="55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93" name="Freeform 145"/>
            <p:cNvSpPr>
              <a:spLocks/>
            </p:cNvSpPr>
            <p:nvPr/>
          </p:nvSpPr>
          <p:spPr bwMode="auto">
            <a:xfrm>
              <a:off x="6005724" y="3442893"/>
              <a:ext cx="1712013" cy="3125087"/>
            </a:xfrm>
            <a:custGeom>
              <a:avLst/>
              <a:gdLst/>
              <a:ahLst/>
              <a:cxnLst>
                <a:cxn ang="0">
                  <a:pos x="291" y="504"/>
                </a:cxn>
                <a:cxn ang="0">
                  <a:pos x="264" y="519"/>
                </a:cxn>
                <a:cxn ang="0">
                  <a:pos x="237" y="531"/>
                </a:cxn>
                <a:cxn ang="0">
                  <a:pos x="237" y="53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91" y="504"/>
                </a:cxn>
              </a:cxnLst>
              <a:rect l="0" t="0" r="r" b="b"/>
              <a:pathLst>
                <a:path w="291" h="531">
                  <a:moveTo>
                    <a:pt x="291" y="504"/>
                  </a:moveTo>
                  <a:lnTo>
                    <a:pt x="264" y="519"/>
                  </a:lnTo>
                  <a:lnTo>
                    <a:pt x="237" y="531"/>
                  </a:lnTo>
                  <a:lnTo>
                    <a:pt x="237" y="531"/>
                  </a:lnTo>
                  <a:lnTo>
                    <a:pt x="0" y="0"/>
                  </a:lnTo>
                  <a:lnTo>
                    <a:pt x="0" y="0"/>
                  </a:lnTo>
                  <a:lnTo>
                    <a:pt x="291" y="50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94" name="Freeform 147"/>
            <p:cNvSpPr>
              <a:spLocks/>
            </p:cNvSpPr>
            <p:nvPr/>
          </p:nvSpPr>
          <p:spPr bwMode="auto">
            <a:xfrm>
              <a:off x="5999374" y="3431123"/>
              <a:ext cx="2288567" cy="2771970"/>
            </a:xfrm>
            <a:custGeom>
              <a:avLst/>
              <a:gdLst/>
              <a:ahLst/>
              <a:cxnLst>
                <a:cxn ang="0">
                  <a:pos x="389" y="432"/>
                </a:cxn>
                <a:cxn ang="0">
                  <a:pos x="366" y="453"/>
                </a:cxn>
                <a:cxn ang="0">
                  <a:pos x="342" y="471"/>
                </a:cxn>
                <a:cxn ang="0">
                  <a:pos x="342" y="47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389" y="432"/>
                </a:cxn>
              </a:cxnLst>
              <a:rect l="0" t="0" r="r" b="b"/>
              <a:pathLst>
                <a:path w="389" h="471">
                  <a:moveTo>
                    <a:pt x="389" y="432"/>
                  </a:moveTo>
                  <a:lnTo>
                    <a:pt x="366" y="453"/>
                  </a:lnTo>
                  <a:lnTo>
                    <a:pt x="342" y="471"/>
                  </a:lnTo>
                  <a:lnTo>
                    <a:pt x="342" y="471"/>
                  </a:lnTo>
                  <a:lnTo>
                    <a:pt x="0" y="0"/>
                  </a:lnTo>
                  <a:lnTo>
                    <a:pt x="0" y="0"/>
                  </a:lnTo>
                  <a:lnTo>
                    <a:pt x="389" y="43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95" name="Freeform 149"/>
            <p:cNvSpPr>
              <a:spLocks/>
            </p:cNvSpPr>
            <p:nvPr/>
          </p:nvSpPr>
          <p:spPr bwMode="auto">
            <a:xfrm>
              <a:off x="6006931" y="3435336"/>
              <a:ext cx="2770990" cy="2283491"/>
            </a:xfrm>
            <a:custGeom>
              <a:avLst/>
              <a:gdLst/>
              <a:ahLst/>
              <a:cxnLst>
                <a:cxn ang="0">
                  <a:pos x="471" y="342"/>
                </a:cxn>
                <a:cxn ang="0">
                  <a:pos x="453" y="366"/>
                </a:cxn>
                <a:cxn ang="0">
                  <a:pos x="434" y="388"/>
                </a:cxn>
                <a:cxn ang="0">
                  <a:pos x="434" y="388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471" y="342"/>
                </a:cxn>
              </a:cxnLst>
              <a:rect l="0" t="0" r="r" b="b"/>
              <a:pathLst>
                <a:path w="471" h="388">
                  <a:moveTo>
                    <a:pt x="471" y="342"/>
                  </a:moveTo>
                  <a:lnTo>
                    <a:pt x="453" y="366"/>
                  </a:lnTo>
                  <a:lnTo>
                    <a:pt x="434" y="388"/>
                  </a:lnTo>
                  <a:lnTo>
                    <a:pt x="434" y="388"/>
                  </a:lnTo>
                  <a:lnTo>
                    <a:pt x="0" y="0"/>
                  </a:lnTo>
                  <a:lnTo>
                    <a:pt x="0" y="0"/>
                  </a:lnTo>
                  <a:lnTo>
                    <a:pt x="471" y="34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96" name="Freeform 151"/>
            <p:cNvSpPr>
              <a:spLocks/>
            </p:cNvSpPr>
            <p:nvPr/>
          </p:nvSpPr>
          <p:spPr bwMode="auto">
            <a:xfrm>
              <a:off x="5999840" y="3432795"/>
              <a:ext cx="3129866" cy="1712618"/>
            </a:xfrm>
            <a:custGeom>
              <a:avLst/>
              <a:gdLst/>
              <a:ahLst/>
              <a:cxnLst>
                <a:cxn ang="0">
                  <a:pos x="532" y="237"/>
                </a:cxn>
                <a:cxn ang="0">
                  <a:pos x="519" y="264"/>
                </a:cxn>
                <a:cxn ang="0">
                  <a:pos x="504" y="291"/>
                </a:cxn>
                <a:cxn ang="0">
                  <a:pos x="504" y="29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532" y="237"/>
                </a:cxn>
              </a:cxnLst>
              <a:rect l="0" t="0" r="r" b="b"/>
              <a:pathLst>
                <a:path w="532" h="291">
                  <a:moveTo>
                    <a:pt x="532" y="237"/>
                  </a:moveTo>
                  <a:lnTo>
                    <a:pt x="519" y="264"/>
                  </a:lnTo>
                  <a:lnTo>
                    <a:pt x="504" y="291"/>
                  </a:lnTo>
                  <a:lnTo>
                    <a:pt x="504" y="291"/>
                  </a:lnTo>
                  <a:lnTo>
                    <a:pt x="0" y="0"/>
                  </a:lnTo>
                  <a:lnTo>
                    <a:pt x="0" y="0"/>
                  </a:lnTo>
                  <a:lnTo>
                    <a:pt x="532" y="23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97" name="Freeform 153"/>
            <p:cNvSpPr>
              <a:spLocks/>
            </p:cNvSpPr>
            <p:nvPr/>
          </p:nvSpPr>
          <p:spPr bwMode="auto">
            <a:xfrm>
              <a:off x="6007397" y="3438680"/>
              <a:ext cx="3353428" cy="1059352"/>
            </a:xfrm>
            <a:custGeom>
              <a:avLst/>
              <a:gdLst/>
              <a:ahLst/>
              <a:cxnLst>
                <a:cxn ang="0">
                  <a:pos x="570" y="122"/>
                </a:cxn>
                <a:cxn ang="0">
                  <a:pos x="562" y="150"/>
                </a:cxn>
                <a:cxn ang="0">
                  <a:pos x="553" y="180"/>
                </a:cxn>
                <a:cxn ang="0">
                  <a:pos x="553" y="18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570" y="122"/>
                </a:cxn>
              </a:cxnLst>
              <a:rect l="0" t="0" r="r" b="b"/>
              <a:pathLst>
                <a:path w="570" h="180">
                  <a:moveTo>
                    <a:pt x="570" y="122"/>
                  </a:moveTo>
                  <a:lnTo>
                    <a:pt x="562" y="150"/>
                  </a:lnTo>
                  <a:lnTo>
                    <a:pt x="553" y="180"/>
                  </a:lnTo>
                  <a:lnTo>
                    <a:pt x="553" y="180"/>
                  </a:lnTo>
                  <a:lnTo>
                    <a:pt x="0" y="0"/>
                  </a:lnTo>
                  <a:lnTo>
                    <a:pt x="0" y="0"/>
                  </a:lnTo>
                  <a:lnTo>
                    <a:pt x="570" y="12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</p:grpSp>
      <p:sp>
        <p:nvSpPr>
          <p:cNvPr id="98" name="楕円 97"/>
          <p:cNvSpPr/>
          <p:nvPr/>
        </p:nvSpPr>
        <p:spPr>
          <a:xfrm>
            <a:off x="1101936" y="420948"/>
            <a:ext cx="391373" cy="391373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244305" y="6320171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b-2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124587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000"/>
    </mc:Choice>
    <mc:Fallback xmlns="">
      <p:transition spd="slow" advTm="8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repeatCount="4000" accel="20000" decel="20000" autoRev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4.81481E-6 L 0.72569 -0.00949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285" y="-4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5" name="グループ化 64"/>
          <p:cNvGrpSpPr/>
          <p:nvPr/>
        </p:nvGrpSpPr>
        <p:grpSpPr>
          <a:xfrm>
            <a:off x="1134300" y="1"/>
            <a:ext cx="6875400" cy="6868129"/>
            <a:chOff x="2561907" y="1"/>
            <a:chExt cx="6875400" cy="6868129"/>
          </a:xfrm>
          <a:solidFill>
            <a:schemeClr val="tx1"/>
          </a:solidFill>
        </p:grpSpPr>
        <p:sp>
          <p:nvSpPr>
            <p:cNvPr id="66" name="Freeform 95"/>
            <p:cNvSpPr>
              <a:spLocks/>
            </p:cNvSpPr>
            <p:nvPr/>
          </p:nvSpPr>
          <p:spPr bwMode="auto">
            <a:xfrm>
              <a:off x="6013281" y="3440352"/>
              <a:ext cx="3424026" cy="359002"/>
            </a:xfrm>
            <a:custGeom>
              <a:avLst/>
              <a:gdLst/>
              <a:ahLst/>
              <a:cxnLst>
                <a:cxn ang="0">
                  <a:pos x="582" y="0"/>
                </a:cxn>
                <a:cxn ang="0">
                  <a:pos x="581" y="30"/>
                </a:cxn>
                <a:cxn ang="0">
                  <a:pos x="579" y="61"/>
                </a:cxn>
                <a:cxn ang="0">
                  <a:pos x="579" y="6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582" y="0"/>
                </a:cxn>
              </a:cxnLst>
              <a:rect l="0" t="0" r="r" b="b"/>
              <a:pathLst>
                <a:path w="582" h="61">
                  <a:moveTo>
                    <a:pt x="582" y="0"/>
                  </a:moveTo>
                  <a:lnTo>
                    <a:pt x="581" y="30"/>
                  </a:lnTo>
                  <a:lnTo>
                    <a:pt x="579" y="61"/>
                  </a:lnTo>
                  <a:lnTo>
                    <a:pt x="579" y="61"/>
                  </a:lnTo>
                  <a:lnTo>
                    <a:pt x="0" y="0"/>
                  </a:lnTo>
                  <a:lnTo>
                    <a:pt x="0" y="0"/>
                  </a:lnTo>
                  <a:lnTo>
                    <a:pt x="58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9" name="Freeform 97"/>
            <p:cNvSpPr>
              <a:spLocks/>
            </p:cNvSpPr>
            <p:nvPr/>
          </p:nvSpPr>
          <p:spPr bwMode="auto">
            <a:xfrm>
              <a:off x="6017490" y="2723682"/>
              <a:ext cx="3406377" cy="718005"/>
            </a:xfrm>
            <a:custGeom>
              <a:avLst/>
              <a:gdLst/>
              <a:ahLst/>
              <a:cxnLst>
                <a:cxn ang="0">
                  <a:pos x="568" y="0"/>
                </a:cxn>
                <a:cxn ang="0">
                  <a:pos x="574" y="30"/>
                </a:cxn>
                <a:cxn ang="0">
                  <a:pos x="579" y="60"/>
                </a:cxn>
                <a:cxn ang="0">
                  <a:pos x="579" y="60"/>
                </a:cxn>
                <a:cxn ang="0">
                  <a:pos x="0" y="122"/>
                </a:cxn>
                <a:cxn ang="0">
                  <a:pos x="0" y="122"/>
                </a:cxn>
                <a:cxn ang="0">
                  <a:pos x="568" y="0"/>
                </a:cxn>
              </a:cxnLst>
              <a:rect l="0" t="0" r="r" b="b"/>
              <a:pathLst>
                <a:path w="579" h="122">
                  <a:moveTo>
                    <a:pt x="568" y="0"/>
                  </a:moveTo>
                  <a:lnTo>
                    <a:pt x="574" y="30"/>
                  </a:lnTo>
                  <a:lnTo>
                    <a:pt x="579" y="60"/>
                  </a:lnTo>
                  <a:lnTo>
                    <a:pt x="579" y="60"/>
                  </a:lnTo>
                  <a:lnTo>
                    <a:pt x="0" y="122"/>
                  </a:lnTo>
                  <a:lnTo>
                    <a:pt x="0" y="122"/>
                  </a:lnTo>
                  <a:lnTo>
                    <a:pt x="568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70" name="Freeform 99"/>
            <p:cNvSpPr>
              <a:spLocks/>
            </p:cNvSpPr>
            <p:nvPr/>
          </p:nvSpPr>
          <p:spPr bwMode="auto">
            <a:xfrm>
              <a:off x="6005724" y="2046874"/>
              <a:ext cx="3259297" cy="1394813"/>
            </a:xfrm>
            <a:custGeom>
              <a:avLst/>
              <a:gdLst/>
              <a:ahLst/>
              <a:cxnLst>
                <a:cxn ang="0">
                  <a:pos x="531" y="0"/>
                </a:cxn>
                <a:cxn ang="0">
                  <a:pos x="543" y="27"/>
                </a:cxn>
                <a:cxn ang="0">
                  <a:pos x="554" y="57"/>
                </a:cxn>
                <a:cxn ang="0">
                  <a:pos x="554" y="57"/>
                </a:cxn>
                <a:cxn ang="0">
                  <a:pos x="0" y="237"/>
                </a:cxn>
                <a:cxn ang="0">
                  <a:pos x="0" y="237"/>
                </a:cxn>
                <a:cxn ang="0">
                  <a:pos x="531" y="0"/>
                </a:cxn>
              </a:cxnLst>
              <a:rect l="0" t="0" r="r" b="b"/>
              <a:pathLst>
                <a:path w="554" h="237">
                  <a:moveTo>
                    <a:pt x="531" y="0"/>
                  </a:moveTo>
                  <a:lnTo>
                    <a:pt x="543" y="27"/>
                  </a:lnTo>
                  <a:lnTo>
                    <a:pt x="554" y="57"/>
                  </a:lnTo>
                  <a:lnTo>
                    <a:pt x="554" y="57"/>
                  </a:lnTo>
                  <a:lnTo>
                    <a:pt x="0" y="237"/>
                  </a:lnTo>
                  <a:lnTo>
                    <a:pt x="0" y="237"/>
                  </a:lnTo>
                  <a:lnTo>
                    <a:pt x="53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71" name="Freeform 101"/>
            <p:cNvSpPr>
              <a:spLocks/>
            </p:cNvSpPr>
            <p:nvPr/>
          </p:nvSpPr>
          <p:spPr bwMode="auto">
            <a:xfrm>
              <a:off x="6020838" y="1420027"/>
              <a:ext cx="2965136" cy="2012768"/>
            </a:xfrm>
            <a:custGeom>
              <a:avLst/>
              <a:gdLst/>
              <a:ahLst/>
              <a:cxnLst>
                <a:cxn ang="0">
                  <a:pos x="471" y="0"/>
                </a:cxn>
                <a:cxn ang="0">
                  <a:pos x="489" y="25"/>
                </a:cxn>
                <a:cxn ang="0">
                  <a:pos x="504" y="51"/>
                </a:cxn>
                <a:cxn ang="0">
                  <a:pos x="504" y="51"/>
                </a:cxn>
                <a:cxn ang="0">
                  <a:pos x="0" y="342"/>
                </a:cxn>
                <a:cxn ang="0">
                  <a:pos x="0" y="342"/>
                </a:cxn>
                <a:cxn ang="0">
                  <a:pos x="471" y="0"/>
                </a:cxn>
              </a:cxnLst>
              <a:rect l="0" t="0" r="r" b="b"/>
              <a:pathLst>
                <a:path w="504" h="342">
                  <a:moveTo>
                    <a:pt x="471" y="0"/>
                  </a:moveTo>
                  <a:lnTo>
                    <a:pt x="489" y="25"/>
                  </a:lnTo>
                  <a:lnTo>
                    <a:pt x="504" y="51"/>
                  </a:lnTo>
                  <a:lnTo>
                    <a:pt x="504" y="51"/>
                  </a:lnTo>
                  <a:lnTo>
                    <a:pt x="0" y="342"/>
                  </a:lnTo>
                  <a:lnTo>
                    <a:pt x="0" y="342"/>
                  </a:lnTo>
                  <a:lnTo>
                    <a:pt x="47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72" name="Freeform 103"/>
            <p:cNvSpPr>
              <a:spLocks/>
            </p:cNvSpPr>
            <p:nvPr/>
          </p:nvSpPr>
          <p:spPr bwMode="auto">
            <a:xfrm>
              <a:off x="6017490" y="882794"/>
              <a:ext cx="2541545" cy="2548329"/>
            </a:xfrm>
            <a:custGeom>
              <a:avLst/>
              <a:gdLst/>
              <a:ahLst/>
              <a:cxnLst>
                <a:cxn ang="0">
                  <a:pos x="388" y="0"/>
                </a:cxn>
                <a:cxn ang="0">
                  <a:pos x="411" y="21"/>
                </a:cxn>
                <a:cxn ang="0">
                  <a:pos x="432" y="43"/>
                </a:cxn>
                <a:cxn ang="0">
                  <a:pos x="432" y="43"/>
                </a:cxn>
                <a:cxn ang="0">
                  <a:pos x="0" y="433"/>
                </a:cxn>
                <a:cxn ang="0">
                  <a:pos x="0" y="433"/>
                </a:cxn>
                <a:cxn ang="0">
                  <a:pos x="388" y="0"/>
                </a:cxn>
              </a:cxnLst>
              <a:rect l="0" t="0" r="r" b="b"/>
              <a:pathLst>
                <a:path w="432" h="433">
                  <a:moveTo>
                    <a:pt x="388" y="0"/>
                  </a:moveTo>
                  <a:lnTo>
                    <a:pt x="411" y="21"/>
                  </a:lnTo>
                  <a:lnTo>
                    <a:pt x="432" y="43"/>
                  </a:lnTo>
                  <a:lnTo>
                    <a:pt x="432" y="43"/>
                  </a:lnTo>
                  <a:lnTo>
                    <a:pt x="0" y="433"/>
                  </a:lnTo>
                  <a:lnTo>
                    <a:pt x="0" y="433"/>
                  </a:lnTo>
                  <a:lnTo>
                    <a:pt x="388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73" name="Freeform 105"/>
            <p:cNvSpPr>
              <a:spLocks/>
            </p:cNvSpPr>
            <p:nvPr/>
          </p:nvSpPr>
          <p:spPr bwMode="auto">
            <a:xfrm>
              <a:off x="6017490" y="451496"/>
              <a:ext cx="2012057" cy="2966184"/>
            </a:xfrm>
            <a:custGeom>
              <a:avLst/>
              <a:gdLst/>
              <a:ahLst/>
              <a:cxnLst>
                <a:cxn ang="0">
                  <a:pos x="291" y="0"/>
                </a:cxn>
                <a:cxn ang="0">
                  <a:pos x="316" y="15"/>
                </a:cxn>
                <a:cxn ang="0">
                  <a:pos x="342" y="33"/>
                </a:cxn>
                <a:cxn ang="0">
                  <a:pos x="342" y="33"/>
                </a:cxn>
                <a:cxn ang="0">
                  <a:pos x="0" y="504"/>
                </a:cxn>
                <a:cxn ang="0">
                  <a:pos x="0" y="504"/>
                </a:cxn>
                <a:cxn ang="0">
                  <a:pos x="291" y="0"/>
                </a:cxn>
              </a:cxnLst>
              <a:rect l="0" t="0" r="r" b="b"/>
              <a:pathLst>
                <a:path w="342" h="504">
                  <a:moveTo>
                    <a:pt x="291" y="0"/>
                  </a:moveTo>
                  <a:lnTo>
                    <a:pt x="316" y="15"/>
                  </a:lnTo>
                  <a:lnTo>
                    <a:pt x="342" y="33"/>
                  </a:lnTo>
                  <a:lnTo>
                    <a:pt x="342" y="33"/>
                  </a:lnTo>
                  <a:lnTo>
                    <a:pt x="0" y="504"/>
                  </a:lnTo>
                  <a:lnTo>
                    <a:pt x="0" y="504"/>
                  </a:lnTo>
                  <a:lnTo>
                    <a:pt x="29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74" name="Freeform 107"/>
            <p:cNvSpPr>
              <a:spLocks/>
            </p:cNvSpPr>
            <p:nvPr/>
          </p:nvSpPr>
          <p:spPr bwMode="auto">
            <a:xfrm>
              <a:off x="6005724" y="164789"/>
              <a:ext cx="1394320" cy="3266334"/>
            </a:xfrm>
            <a:custGeom>
              <a:avLst/>
              <a:gdLst/>
              <a:ahLst/>
              <a:cxnLst>
                <a:cxn ang="0">
                  <a:pos x="180" y="0"/>
                </a:cxn>
                <a:cxn ang="0">
                  <a:pos x="209" y="11"/>
                </a:cxn>
                <a:cxn ang="0">
                  <a:pos x="237" y="23"/>
                </a:cxn>
                <a:cxn ang="0">
                  <a:pos x="237" y="23"/>
                </a:cxn>
                <a:cxn ang="0">
                  <a:pos x="0" y="555"/>
                </a:cxn>
                <a:cxn ang="0">
                  <a:pos x="0" y="555"/>
                </a:cxn>
                <a:cxn ang="0">
                  <a:pos x="180" y="0"/>
                </a:cxn>
              </a:cxnLst>
              <a:rect l="0" t="0" r="r" b="b"/>
              <a:pathLst>
                <a:path w="237" h="555">
                  <a:moveTo>
                    <a:pt x="180" y="0"/>
                  </a:moveTo>
                  <a:lnTo>
                    <a:pt x="209" y="11"/>
                  </a:lnTo>
                  <a:lnTo>
                    <a:pt x="237" y="23"/>
                  </a:lnTo>
                  <a:lnTo>
                    <a:pt x="237" y="23"/>
                  </a:lnTo>
                  <a:lnTo>
                    <a:pt x="0" y="555"/>
                  </a:lnTo>
                  <a:lnTo>
                    <a:pt x="0" y="555"/>
                  </a:lnTo>
                  <a:lnTo>
                    <a:pt x="18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75" name="Freeform 109"/>
            <p:cNvSpPr>
              <a:spLocks/>
            </p:cNvSpPr>
            <p:nvPr/>
          </p:nvSpPr>
          <p:spPr bwMode="auto">
            <a:xfrm>
              <a:off x="5999840" y="5886"/>
              <a:ext cx="711868" cy="3419351"/>
            </a:xfrm>
            <a:custGeom>
              <a:avLst/>
              <a:gdLst/>
              <a:ahLst/>
              <a:cxnLst>
                <a:cxn ang="0">
                  <a:pos x="61" y="0"/>
                </a:cxn>
                <a:cxn ang="0">
                  <a:pos x="91" y="5"/>
                </a:cxn>
                <a:cxn ang="0">
                  <a:pos x="121" y="11"/>
                </a:cxn>
                <a:cxn ang="0">
                  <a:pos x="121" y="11"/>
                </a:cxn>
                <a:cxn ang="0">
                  <a:pos x="0" y="581"/>
                </a:cxn>
                <a:cxn ang="0">
                  <a:pos x="0" y="581"/>
                </a:cxn>
                <a:cxn ang="0">
                  <a:pos x="61" y="0"/>
                </a:cxn>
              </a:cxnLst>
              <a:rect l="0" t="0" r="r" b="b"/>
              <a:pathLst>
                <a:path w="121" h="581">
                  <a:moveTo>
                    <a:pt x="61" y="0"/>
                  </a:moveTo>
                  <a:lnTo>
                    <a:pt x="91" y="5"/>
                  </a:lnTo>
                  <a:lnTo>
                    <a:pt x="121" y="11"/>
                  </a:lnTo>
                  <a:lnTo>
                    <a:pt x="121" y="11"/>
                  </a:lnTo>
                  <a:lnTo>
                    <a:pt x="0" y="581"/>
                  </a:lnTo>
                  <a:lnTo>
                    <a:pt x="0" y="581"/>
                  </a:lnTo>
                  <a:lnTo>
                    <a:pt x="6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76" name="Freeform 111"/>
            <p:cNvSpPr>
              <a:spLocks/>
            </p:cNvSpPr>
            <p:nvPr/>
          </p:nvSpPr>
          <p:spPr bwMode="auto">
            <a:xfrm>
              <a:off x="5635082" y="1"/>
              <a:ext cx="364759" cy="3425237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32" y="1"/>
                </a:cxn>
                <a:cxn ang="0">
                  <a:pos x="62" y="0"/>
                </a:cxn>
                <a:cxn ang="0">
                  <a:pos x="62" y="0"/>
                </a:cxn>
                <a:cxn ang="0">
                  <a:pos x="62" y="582"/>
                </a:cxn>
                <a:cxn ang="0">
                  <a:pos x="62" y="582"/>
                </a:cxn>
                <a:cxn ang="0">
                  <a:pos x="0" y="3"/>
                </a:cxn>
              </a:cxnLst>
              <a:rect l="0" t="0" r="r" b="b"/>
              <a:pathLst>
                <a:path w="62" h="582">
                  <a:moveTo>
                    <a:pt x="0" y="3"/>
                  </a:moveTo>
                  <a:lnTo>
                    <a:pt x="32" y="1"/>
                  </a:lnTo>
                  <a:lnTo>
                    <a:pt x="62" y="0"/>
                  </a:lnTo>
                  <a:lnTo>
                    <a:pt x="62" y="0"/>
                  </a:lnTo>
                  <a:lnTo>
                    <a:pt x="62" y="582"/>
                  </a:lnTo>
                  <a:lnTo>
                    <a:pt x="62" y="582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77" name="Freeform 113"/>
            <p:cNvSpPr>
              <a:spLocks/>
            </p:cNvSpPr>
            <p:nvPr/>
          </p:nvSpPr>
          <p:spPr bwMode="auto">
            <a:xfrm>
              <a:off x="4940863" y="88280"/>
              <a:ext cx="1058977" cy="3354613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28" y="7"/>
                </a:cxn>
                <a:cxn ang="0">
                  <a:pos x="58" y="0"/>
                </a:cxn>
                <a:cxn ang="0">
                  <a:pos x="58" y="0"/>
                </a:cxn>
                <a:cxn ang="0">
                  <a:pos x="180" y="570"/>
                </a:cxn>
                <a:cxn ang="0">
                  <a:pos x="180" y="570"/>
                </a:cxn>
                <a:cxn ang="0">
                  <a:pos x="0" y="15"/>
                </a:cxn>
              </a:cxnLst>
              <a:rect l="0" t="0" r="r" b="b"/>
              <a:pathLst>
                <a:path w="180" h="570">
                  <a:moveTo>
                    <a:pt x="0" y="15"/>
                  </a:moveTo>
                  <a:lnTo>
                    <a:pt x="28" y="7"/>
                  </a:lnTo>
                  <a:lnTo>
                    <a:pt x="58" y="0"/>
                  </a:lnTo>
                  <a:lnTo>
                    <a:pt x="58" y="0"/>
                  </a:lnTo>
                  <a:lnTo>
                    <a:pt x="180" y="570"/>
                  </a:lnTo>
                  <a:lnTo>
                    <a:pt x="180" y="570"/>
                  </a:lnTo>
                  <a:lnTo>
                    <a:pt x="0" y="1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78" name="Freeform 115"/>
            <p:cNvSpPr>
              <a:spLocks/>
            </p:cNvSpPr>
            <p:nvPr/>
          </p:nvSpPr>
          <p:spPr bwMode="auto">
            <a:xfrm>
              <a:off x="4269711" y="306036"/>
              <a:ext cx="1723780" cy="3125087"/>
            </a:xfrm>
            <a:custGeom>
              <a:avLst/>
              <a:gdLst/>
              <a:ahLst/>
              <a:cxnLst>
                <a:cxn ang="0">
                  <a:pos x="0" y="27"/>
                </a:cxn>
                <a:cxn ang="0">
                  <a:pos x="27" y="12"/>
                </a:cxn>
                <a:cxn ang="0">
                  <a:pos x="56" y="0"/>
                </a:cxn>
                <a:cxn ang="0">
                  <a:pos x="56" y="0"/>
                </a:cxn>
                <a:cxn ang="0">
                  <a:pos x="293" y="531"/>
                </a:cxn>
                <a:cxn ang="0">
                  <a:pos x="293" y="531"/>
                </a:cxn>
                <a:cxn ang="0">
                  <a:pos x="0" y="27"/>
                </a:cxn>
              </a:cxnLst>
              <a:rect l="0" t="0" r="r" b="b"/>
              <a:pathLst>
                <a:path w="293" h="531">
                  <a:moveTo>
                    <a:pt x="0" y="27"/>
                  </a:moveTo>
                  <a:lnTo>
                    <a:pt x="27" y="12"/>
                  </a:lnTo>
                  <a:lnTo>
                    <a:pt x="56" y="0"/>
                  </a:lnTo>
                  <a:lnTo>
                    <a:pt x="56" y="0"/>
                  </a:lnTo>
                  <a:lnTo>
                    <a:pt x="293" y="531"/>
                  </a:lnTo>
                  <a:lnTo>
                    <a:pt x="293" y="531"/>
                  </a:lnTo>
                  <a:lnTo>
                    <a:pt x="0" y="2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79" name="Freeform 117"/>
            <p:cNvSpPr>
              <a:spLocks/>
            </p:cNvSpPr>
            <p:nvPr/>
          </p:nvSpPr>
          <p:spPr bwMode="auto">
            <a:xfrm>
              <a:off x="3693623" y="659153"/>
              <a:ext cx="2294451" cy="2771970"/>
            </a:xfrm>
            <a:custGeom>
              <a:avLst/>
              <a:gdLst/>
              <a:ahLst/>
              <a:cxnLst>
                <a:cxn ang="0">
                  <a:pos x="0" y="39"/>
                </a:cxn>
                <a:cxn ang="0">
                  <a:pos x="24" y="18"/>
                </a:cxn>
                <a:cxn ang="0">
                  <a:pos x="48" y="0"/>
                </a:cxn>
                <a:cxn ang="0">
                  <a:pos x="48" y="0"/>
                </a:cxn>
                <a:cxn ang="0">
                  <a:pos x="390" y="471"/>
                </a:cxn>
                <a:cxn ang="0">
                  <a:pos x="390" y="471"/>
                </a:cxn>
                <a:cxn ang="0">
                  <a:pos x="0" y="39"/>
                </a:cxn>
              </a:cxnLst>
              <a:rect l="0" t="0" r="r" b="b"/>
              <a:pathLst>
                <a:path w="390" h="471">
                  <a:moveTo>
                    <a:pt x="0" y="39"/>
                  </a:moveTo>
                  <a:lnTo>
                    <a:pt x="24" y="18"/>
                  </a:lnTo>
                  <a:lnTo>
                    <a:pt x="48" y="0"/>
                  </a:lnTo>
                  <a:lnTo>
                    <a:pt x="48" y="0"/>
                  </a:lnTo>
                  <a:lnTo>
                    <a:pt x="390" y="471"/>
                  </a:lnTo>
                  <a:lnTo>
                    <a:pt x="390" y="471"/>
                  </a:lnTo>
                  <a:lnTo>
                    <a:pt x="0" y="3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80" name="Freeform 119"/>
            <p:cNvSpPr>
              <a:spLocks/>
            </p:cNvSpPr>
            <p:nvPr/>
          </p:nvSpPr>
          <p:spPr bwMode="auto">
            <a:xfrm>
              <a:off x="3217084" y="1135861"/>
              <a:ext cx="2770990" cy="2295262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18" y="24"/>
                </a:cxn>
                <a:cxn ang="0">
                  <a:pos x="38" y="0"/>
                </a:cxn>
                <a:cxn ang="0">
                  <a:pos x="38" y="0"/>
                </a:cxn>
                <a:cxn ang="0">
                  <a:pos x="471" y="390"/>
                </a:cxn>
                <a:cxn ang="0">
                  <a:pos x="471" y="390"/>
                </a:cxn>
                <a:cxn ang="0">
                  <a:pos x="0" y="48"/>
                </a:cxn>
              </a:cxnLst>
              <a:rect l="0" t="0" r="r" b="b"/>
              <a:pathLst>
                <a:path w="471" h="390">
                  <a:moveTo>
                    <a:pt x="0" y="48"/>
                  </a:moveTo>
                  <a:lnTo>
                    <a:pt x="18" y="24"/>
                  </a:lnTo>
                  <a:lnTo>
                    <a:pt x="38" y="0"/>
                  </a:lnTo>
                  <a:lnTo>
                    <a:pt x="38" y="0"/>
                  </a:lnTo>
                  <a:lnTo>
                    <a:pt x="471" y="390"/>
                  </a:lnTo>
                  <a:lnTo>
                    <a:pt x="471" y="390"/>
                  </a:lnTo>
                  <a:lnTo>
                    <a:pt x="0" y="4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81" name="Freeform 121"/>
            <p:cNvSpPr>
              <a:spLocks/>
            </p:cNvSpPr>
            <p:nvPr/>
          </p:nvSpPr>
          <p:spPr bwMode="auto">
            <a:xfrm>
              <a:off x="2864091" y="1718505"/>
              <a:ext cx="3123983" cy="1712618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12" y="27"/>
                </a:cxn>
                <a:cxn ang="0">
                  <a:pos x="27" y="0"/>
                </a:cxn>
                <a:cxn ang="0">
                  <a:pos x="27" y="0"/>
                </a:cxn>
                <a:cxn ang="0">
                  <a:pos x="531" y="291"/>
                </a:cxn>
                <a:cxn ang="0">
                  <a:pos x="531" y="291"/>
                </a:cxn>
                <a:cxn ang="0">
                  <a:pos x="0" y="54"/>
                </a:cxn>
              </a:cxnLst>
              <a:rect l="0" t="0" r="r" b="b"/>
              <a:pathLst>
                <a:path w="531" h="291">
                  <a:moveTo>
                    <a:pt x="0" y="54"/>
                  </a:moveTo>
                  <a:lnTo>
                    <a:pt x="12" y="27"/>
                  </a:lnTo>
                  <a:lnTo>
                    <a:pt x="27" y="0"/>
                  </a:lnTo>
                  <a:lnTo>
                    <a:pt x="27" y="0"/>
                  </a:lnTo>
                  <a:lnTo>
                    <a:pt x="531" y="291"/>
                  </a:lnTo>
                  <a:lnTo>
                    <a:pt x="531" y="291"/>
                  </a:lnTo>
                  <a:lnTo>
                    <a:pt x="0" y="5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82" name="Freeform 123"/>
            <p:cNvSpPr>
              <a:spLocks/>
            </p:cNvSpPr>
            <p:nvPr/>
          </p:nvSpPr>
          <p:spPr bwMode="auto">
            <a:xfrm>
              <a:off x="2634646" y="2371771"/>
              <a:ext cx="3353428" cy="1059352"/>
            </a:xfrm>
            <a:custGeom>
              <a:avLst/>
              <a:gdLst/>
              <a:ahLst/>
              <a:cxnLst>
                <a:cxn ang="0">
                  <a:pos x="0" y="59"/>
                </a:cxn>
                <a:cxn ang="0">
                  <a:pos x="8" y="30"/>
                </a:cxn>
                <a:cxn ang="0">
                  <a:pos x="17" y="0"/>
                </a:cxn>
                <a:cxn ang="0">
                  <a:pos x="17" y="0"/>
                </a:cxn>
                <a:cxn ang="0">
                  <a:pos x="570" y="180"/>
                </a:cxn>
                <a:cxn ang="0">
                  <a:pos x="570" y="180"/>
                </a:cxn>
                <a:cxn ang="0">
                  <a:pos x="0" y="59"/>
                </a:cxn>
              </a:cxnLst>
              <a:rect l="0" t="0" r="r" b="b"/>
              <a:pathLst>
                <a:path w="570" h="180">
                  <a:moveTo>
                    <a:pt x="0" y="59"/>
                  </a:moveTo>
                  <a:lnTo>
                    <a:pt x="8" y="30"/>
                  </a:lnTo>
                  <a:lnTo>
                    <a:pt x="17" y="0"/>
                  </a:lnTo>
                  <a:lnTo>
                    <a:pt x="17" y="0"/>
                  </a:lnTo>
                  <a:lnTo>
                    <a:pt x="570" y="180"/>
                  </a:lnTo>
                  <a:lnTo>
                    <a:pt x="570" y="180"/>
                  </a:lnTo>
                  <a:lnTo>
                    <a:pt x="0" y="5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83" name="Freeform 125"/>
            <p:cNvSpPr>
              <a:spLocks/>
            </p:cNvSpPr>
            <p:nvPr/>
          </p:nvSpPr>
          <p:spPr bwMode="auto">
            <a:xfrm>
              <a:off x="2561907" y="3078006"/>
              <a:ext cx="3424026" cy="353117"/>
            </a:xfrm>
            <a:custGeom>
              <a:avLst/>
              <a:gdLst/>
              <a:ahLst/>
              <a:cxnLst>
                <a:cxn ang="0">
                  <a:pos x="0" y="60"/>
                </a:cxn>
                <a:cxn ang="0">
                  <a:pos x="1" y="30"/>
                </a:cxn>
                <a:cxn ang="0">
                  <a:pos x="3" y="0"/>
                </a:cxn>
                <a:cxn ang="0">
                  <a:pos x="3" y="0"/>
                </a:cxn>
                <a:cxn ang="0">
                  <a:pos x="582" y="60"/>
                </a:cxn>
                <a:cxn ang="0">
                  <a:pos x="582" y="60"/>
                </a:cxn>
                <a:cxn ang="0">
                  <a:pos x="0" y="60"/>
                </a:cxn>
              </a:cxnLst>
              <a:rect l="0" t="0" r="r" b="b"/>
              <a:pathLst>
                <a:path w="582" h="60">
                  <a:moveTo>
                    <a:pt x="0" y="60"/>
                  </a:moveTo>
                  <a:lnTo>
                    <a:pt x="1" y="30"/>
                  </a:lnTo>
                  <a:lnTo>
                    <a:pt x="3" y="0"/>
                  </a:lnTo>
                  <a:lnTo>
                    <a:pt x="3" y="0"/>
                  </a:lnTo>
                  <a:lnTo>
                    <a:pt x="582" y="60"/>
                  </a:lnTo>
                  <a:lnTo>
                    <a:pt x="582" y="60"/>
                  </a:lnTo>
                  <a:lnTo>
                    <a:pt x="0" y="6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84" name="Freeform 127"/>
            <p:cNvSpPr>
              <a:spLocks/>
            </p:cNvSpPr>
            <p:nvPr/>
          </p:nvSpPr>
          <p:spPr bwMode="auto">
            <a:xfrm>
              <a:off x="2574140" y="3435336"/>
              <a:ext cx="3406377" cy="712120"/>
            </a:xfrm>
            <a:custGeom>
              <a:avLst/>
              <a:gdLst/>
              <a:ahLst/>
              <a:cxnLst>
                <a:cxn ang="0">
                  <a:pos x="11" y="121"/>
                </a:cxn>
                <a:cxn ang="0">
                  <a:pos x="5" y="91"/>
                </a:cxn>
                <a:cxn ang="0">
                  <a:pos x="0" y="60"/>
                </a:cxn>
                <a:cxn ang="0">
                  <a:pos x="0" y="60"/>
                </a:cxn>
                <a:cxn ang="0">
                  <a:pos x="579" y="0"/>
                </a:cxn>
                <a:cxn ang="0">
                  <a:pos x="579" y="0"/>
                </a:cxn>
                <a:cxn ang="0">
                  <a:pos x="11" y="121"/>
                </a:cxn>
              </a:cxnLst>
              <a:rect l="0" t="0" r="r" b="b"/>
              <a:pathLst>
                <a:path w="579" h="121">
                  <a:moveTo>
                    <a:pt x="11" y="121"/>
                  </a:moveTo>
                  <a:lnTo>
                    <a:pt x="5" y="91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579" y="0"/>
                  </a:lnTo>
                  <a:lnTo>
                    <a:pt x="579" y="0"/>
                  </a:lnTo>
                  <a:lnTo>
                    <a:pt x="11" y="12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85" name="Freeform 129"/>
            <p:cNvSpPr>
              <a:spLocks/>
            </p:cNvSpPr>
            <p:nvPr/>
          </p:nvSpPr>
          <p:spPr bwMode="auto">
            <a:xfrm>
              <a:off x="2734661" y="3441222"/>
              <a:ext cx="3253413" cy="1394813"/>
            </a:xfrm>
            <a:custGeom>
              <a:avLst/>
              <a:gdLst/>
              <a:ahLst/>
              <a:cxnLst>
                <a:cxn ang="0">
                  <a:pos x="21" y="237"/>
                </a:cxn>
                <a:cxn ang="0">
                  <a:pos x="10" y="209"/>
                </a:cxn>
                <a:cxn ang="0">
                  <a:pos x="0" y="180"/>
                </a:cxn>
                <a:cxn ang="0">
                  <a:pos x="0" y="180"/>
                </a:cxn>
                <a:cxn ang="0">
                  <a:pos x="553" y="0"/>
                </a:cxn>
                <a:cxn ang="0">
                  <a:pos x="553" y="0"/>
                </a:cxn>
                <a:cxn ang="0">
                  <a:pos x="21" y="237"/>
                </a:cxn>
              </a:cxnLst>
              <a:rect l="0" t="0" r="r" b="b"/>
              <a:pathLst>
                <a:path w="553" h="237">
                  <a:moveTo>
                    <a:pt x="21" y="237"/>
                  </a:moveTo>
                  <a:lnTo>
                    <a:pt x="10" y="209"/>
                  </a:lnTo>
                  <a:lnTo>
                    <a:pt x="0" y="180"/>
                  </a:lnTo>
                  <a:lnTo>
                    <a:pt x="0" y="180"/>
                  </a:lnTo>
                  <a:lnTo>
                    <a:pt x="553" y="0"/>
                  </a:lnTo>
                  <a:lnTo>
                    <a:pt x="553" y="0"/>
                  </a:lnTo>
                  <a:lnTo>
                    <a:pt x="21" y="23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86" name="Freeform 131"/>
            <p:cNvSpPr>
              <a:spLocks/>
            </p:cNvSpPr>
            <p:nvPr/>
          </p:nvSpPr>
          <p:spPr bwMode="auto">
            <a:xfrm>
              <a:off x="3022938" y="3448779"/>
              <a:ext cx="2965136" cy="2012768"/>
            </a:xfrm>
            <a:custGeom>
              <a:avLst/>
              <a:gdLst/>
              <a:ahLst/>
              <a:cxnLst>
                <a:cxn ang="0">
                  <a:pos x="33" y="342"/>
                </a:cxn>
                <a:cxn ang="0">
                  <a:pos x="17" y="317"/>
                </a:cxn>
                <a:cxn ang="0">
                  <a:pos x="0" y="291"/>
                </a:cxn>
                <a:cxn ang="0">
                  <a:pos x="0" y="291"/>
                </a:cxn>
                <a:cxn ang="0">
                  <a:pos x="504" y="0"/>
                </a:cxn>
                <a:cxn ang="0">
                  <a:pos x="504" y="0"/>
                </a:cxn>
                <a:cxn ang="0">
                  <a:pos x="33" y="342"/>
                </a:cxn>
              </a:cxnLst>
              <a:rect l="0" t="0" r="r" b="b"/>
              <a:pathLst>
                <a:path w="504" h="342">
                  <a:moveTo>
                    <a:pt x="33" y="342"/>
                  </a:moveTo>
                  <a:lnTo>
                    <a:pt x="17" y="317"/>
                  </a:lnTo>
                  <a:lnTo>
                    <a:pt x="0" y="291"/>
                  </a:lnTo>
                  <a:lnTo>
                    <a:pt x="0" y="291"/>
                  </a:lnTo>
                  <a:lnTo>
                    <a:pt x="504" y="0"/>
                  </a:lnTo>
                  <a:lnTo>
                    <a:pt x="504" y="0"/>
                  </a:lnTo>
                  <a:lnTo>
                    <a:pt x="33" y="34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87" name="Freeform 133"/>
            <p:cNvSpPr>
              <a:spLocks/>
            </p:cNvSpPr>
            <p:nvPr/>
          </p:nvSpPr>
          <p:spPr bwMode="auto">
            <a:xfrm>
              <a:off x="3446529" y="3442893"/>
              <a:ext cx="2553312" cy="2548329"/>
            </a:xfrm>
            <a:custGeom>
              <a:avLst/>
              <a:gdLst/>
              <a:ahLst/>
              <a:cxnLst>
                <a:cxn ang="0">
                  <a:pos x="44" y="433"/>
                </a:cxn>
                <a:cxn ang="0">
                  <a:pos x="21" y="412"/>
                </a:cxn>
                <a:cxn ang="0">
                  <a:pos x="0" y="390"/>
                </a:cxn>
                <a:cxn ang="0">
                  <a:pos x="0" y="390"/>
                </a:cxn>
                <a:cxn ang="0">
                  <a:pos x="434" y="0"/>
                </a:cxn>
                <a:cxn ang="0">
                  <a:pos x="434" y="0"/>
                </a:cxn>
                <a:cxn ang="0">
                  <a:pos x="44" y="433"/>
                </a:cxn>
              </a:cxnLst>
              <a:rect l="0" t="0" r="r" b="b"/>
              <a:pathLst>
                <a:path w="434" h="433">
                  <a:moveTo>
                    <a:pt x="44" y="433"/>
                  </a:moveTo>
                  <a:lnTo>
                    <a:pt x="21" y="412"/>
                  </a:lnTo>
                  <a:lnTo>
                    <a:pt x="0" y="390"/>
                  </a:lnTo>
                  <a:lnTo>
                    <a:pt x="0" y="390"/>
                  </a:lnTo>
                  <a:lnTo>
                    <a:pt x="434" y="0"/>
                  </a:lnTo>
                  <a:lnTo>
                    <a:pt x="434" y="0"/>
                  </a:lnTo>
                  <a:lnTo>
                    <a:pt x="44" y="43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88" name="Freeform 135"/>
            <p:cNvSpPr>
              <a:spLocks/>
            </p:cNvSpPr>
            <p:nvPr/>
          </p:nvSpPr>
          <p:spPr bwMode="auto">
            <a:xfrm>
              <a:off x="3987784" y="3442893"/>
              <a:ext cx="2012057" cy="2972070"/>
            </a:xfrm>
            <a:custGeom>
              <a:avLst/>
              <a:gdLst/>
              <a:ahLst/>
              <a:cxnLst>
                <a:cxn ang="0">
                  <a:pos x="51" y="505"/>
                </a:cxn>
                <a:cxn ang="0">
                  <a:pos x="24" y="489"/>
                </a:cxn>
                <a:cxn ang="0">
                  <a:pos x="0" y="471"/>
                </a:cxn>
                <a:cxn ang="0">
                  <a:pos x="0" y="471"/>
                </a:cxn>
                <a:cxn ang="0">
                  <a:pos x="342" y="0"/>
                </a:cxn>
                <a:cxn ang="0">
                  <a:pos x="342" y="0"/>
                </a:cxn>
                <a:cxn ang="0">
                  <a:pos x="51" y="505"/>
                </a:cxn>
              </a:cxnLst>
              <a:rect l="0" t="0" r="r" b="b"/>
              <a:pathLst>
                <a:path w="342" h="505">
                  <a:moveTo>
                    <a:pt x="51" y="505"/>
                  </a:moveTo>
                  <a:lnTo>
                    <a:pt x="24" y="489"/>
                  </a:lnTo>
                  <a:lnTo>
                    <a:pt x="0" y="471"/>
                  </a:lnTo>
                  <a:lnTo>
                    <a:pt x="0" y="471"/>
                  </a:lnTo>
                  <a:lnTo>
                    <a:pt x="342" y="0"/>
                  </a:lnTo>
                  <a:lnTo>
                    <a:pt x="342" y="0"/>
                  </a:lnTo>
                  <a:lnTo>
                    <a:pt x="51" y="50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89" name="Freeform 137"/>
            <p:cNvSpPr>
              <a:spLocks/>
            </p:cNvSpPr>
            <p:nvPr/>
          </p:nvSpPr>
          <p:spPr bwMode="auto">
            <a:xfrm>
              <a:off x="4620634" y="3437473"/>
              <a:ext cx="1382554" cy="3266334"/>
            </a:xfrm>
            <a:custGeom>
              <a:avLst/>
              <a:gdLst/>
              <a:ahLst/>
              <a:cxnLst>
                <a:cxn ang="0">
                  <a:pos x="55" y="555"/>
                </a:cxn>
                <a:cxn ang="0">
                  <a:pos x="27" y="545"/>
                </a:cxn>
                <a:cxn ang="0">
                  <a:pos x="0" y="533"/>
                </a:cxn>
                <a:cxn ang="0">
                  <a:pos x="0" y="533"/>
                </a:cxn>
                <a:cxn ang="0">
                  <a:pos x="235" y="0"/>
                </a:cxn>
                <a:cxn ang="0">
                  <a:pos x="235" y="0"/>
                </a:cxn>
                <a:cxn ang="0">
                  <a:pos x="55" y="555"/>
                </a:cxn>
              </a:cxnLst>
              <a:rect l="0" t="0" r="r" b="b"/>
              <a:pathLst>
                <a:path w="235" h="555">
                  <a:moveTo>
                    <a:pt x="55" y="555"/>
                  </a:moveTo>
                  <a:lnTo>
                    <a:pt x="27" y="545"/>
                  </a:lnTo>
                  <a:lnTo>
                    <a:pt x="0" y="533"/>
                  </a:lnTo>
                  <a:lnTo>
                    <a:pt x="0" y="533"/>
                  </a:lnTo>
                  <a:lnTo>
                    <a:pt x="235" y="0"/>
                  </a:lnTo>
                  <a:lnTo>
                    <a:pt x="235" y="0"/>
                  </a:lnTo>
                  <a:lnTo>
                    <a:pt x="55" y="55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90" name="Freeform 139"/>
            <p:cNvSpPr>
              <a:spLocks/>
            </p:cNvSpPr>
            <p:nvPr/>
          </p:nvSpPr>
          <p:spPr bwMode="auto">
            <a:xfrm>
              <a:off x="5289646" y="3425238"/>
              <a:ext cx="717751" cy="3407581"/>
            </a:xfrm>
            <a:custGeom>
              <a:avLst/>
              <a:gdLst/>
              <a:ahLst/>
              <a:cxnLst>
                <a:cxn ang="0">
                  <a:pos x="60" y="579"/>
                </a:cxn>
                <a:cxn ang="0">
                  <a:pos x="30" y="576"/>
                </a:cxn>
                <a:cxn ang="0">
                  <a:pos x="0" y="570"/>
                </a:cxn>
                <a:cxn ang="0">
                  <a:pos x="0" y="570"/>
                </a:cxn>
                <a:cxn ang="0">
                  <a:pos x="122" y="0"/>
                </a:cxn>
                <a:cxn ang="0">
                  <a:pos x="122" y="0"/>
                </a:cxn>
                <a:cxn ang="0">
                  <a:pos x="60" y="579"/>
                </a:cxn>
              </a:cxnLst>
              <a:rect l="0" t="0" r="r" b="b"/>
              <a:pathLst>
                <a:path w="122" h="579">
                  <a:moveTo>
                    <a:pt x="60" y="579"/>
                  </a:moveTo>
                  <a:lnTo>
                    <a:pt x="30" y="576"/>
                  </a:lnTo>
                  <a:lnTo>
                    <a:pt x="0" y="570"/>
                  </a:lnTo>
                  <a:lnTo>
                    <a:pt x="0" y="570"/>
                  </a:lnTo>
                  <a:lnTo>
                    <a:pt x="122" y="0"/>
                  </a:lnTo>
                  <a:lnTo>
                    <a:pt x="122" y="0"/>
                  </a:lnTo>
                  <a:lnTo>
                    <a:pt x="60" y="57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91" name="Freeform 141"/>
            <p:cNvSpPr>
              <a:spLocks/>
            </p:cNvSpPr>
            <p:nvPr/>
          </p:nvSpPr>
          <p:spPr bwMode="auto">
            <a:xfrm>
              <a:off x="6007397" y="3442893"/>
              <a:ext cx="358876" cy="3425237"/>
            </a:xfrm>
            <a:custGeom>
              <a:avLst/>
              <a:gdLst/>
              <a:ahLst/>
              <a:cxnLst>
                <a:cxn ang="0">
                  <a:pos x="61" y="579"/>
                </a:cxn>
                <a:cxn ang="0">
                  <a:pos x="31" y="582"/>
                </a:cxn>
                <a:cxn ang="0">
                  <a:pos x="0" y="582"/>
                </a:cxn>
                <a:cxn ang="0">
                  <a:pos x="0" y="58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61" y="579"/>
                </a:cxn>
              </a:cxnLst>
              <a:rect l="0" t="0" r="r" b="b"/>
              <a:pathLst>
                <a:path w="61" h="582">
                  <a:moveTo>
                    <a:pt x="61" y="579"/>
                  </a:moveTo>
                  <a:lnTo>
                    <a:pt x="31" y="582"/>
                  </a:lnTo>
                  <a:lnTo>
                    <a:pt x="0" y="582"/>
                  </a:lnTo>
                  <a:lnTo>
                    <a:pt x="0" y="582"/>
                  </a:lnTo>
                  <a:lnTo>
                    <a:pt x="0" y="0"/>
                  </a:lnTo>
                  <a:lnTo>
                    <a:pt x="0" y="0"/>
                  </a:lnTo>
                  <a:lnTo>
                    <a:pt x="61" y="57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92" name="Freeform 143"/>
            <p:cNvSpPr>
              <a:spLocks/>
            </p:cNvSpPr>
            <p:nvPr/>
          </p:nvSpPr>
          <p:spPr bwMode="auto">
            <a:xfrm>
              <a:off x="6005724" y="3442893"/>
              <a:ext cx="1058977" cy="3354613"/>
            </a:xfrm>
            <a:custGeom>
              <a:avLst/>
              <a:gdLst/>
              <a:ahLst/>
              <a:cxnLst>
                <a:cxn ang="0">
                  <a:pos x="180" y="553"/>
                </a:cxn>
                <a:cxn ang="0">
                  <a:pos x="150" y="562"/>
                </a:cxn>
                <a:cxn ang="0">
                  <a:pos x="120" y="570"/>
                </a:cxn>
                <a:cxn ang="0">
                  <a:pos x="120" y="57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80" y="553"/>
                </a:cxn>
              </a:cxnLst>
              <a:rect l="0" t="0" r="r" b="b"/>
              <a:pathLst>
                <a:path w="180" h="570">
                  <a:moveTo>
                    <a:pt x="180" y="553"/>
                  </a:moveTo>
                  <a:lnTo>
                    <a:pt x="150" y="562"/>
                  </a:lnTo>
                  <a:lnTo>
                    <a:pt x="120" y="570"/>
                  </a:lnTo>
                  <a:lnTo>
                    <a:pt x="120" y="570"/>
                  </a:lnTo>
                  <a:lnTo>
                    <a:pt x="0" y="0"/>
                  </a:lnTo>
                  <a:lnTo>
                    <a:pt x="0" y="0"/>
                  </a:lnTo>
                  <a:lnTo>
                    <a:pt x="180" y="55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93" name="Freeform 145"/>
            <p:cNvSpPr>
              <a:spLocks/>
            </p:cNvSpPr>
            <p:nvPr/>
          </p:nvSpPr>
          <p:spPr bwMode="auto">
            <a:xfrm>
              <a:off x="6005724" y="3442893"/>
              <a:ext cx="1712013" cy="3125087"/>
            </a:xfrm>
            <a:custGeom>
              <a:avLst/>
              <a:gdLst/>
              <a:ahLst/>
              <a:cxnLst>
                <a:cxn ang="0">
                  <a:pos x="291" y="504"/>
                </a:cxn>
                <a:cxn ang="0">
                  <a:pos x="264" y="519"/>
                </a:cxn>
                <a:cxn ang="0">
                  <a:pos x="237" y="531"/>
                </a:cxn>
                <a:cxn ang="0">
                  <a:pos x="237" y="53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91" y="504"/>
                </a:cxn>
              </a:cxnLst>
              <a:rect l="0" t="0" r="r" b="b"/>
              <a:pathLst>
                <a:path w="291" h="531">
                  <a:moveTo>
                    <a:pt x="291" y="504"/>
                  </a:moveTo>
                  <a:lnTo>
                    <a:pt x="264" y="519"/>
                  </a:lnTo>
                  <a:lnTo>
                    <a:pt x="237" y="531"/>
                  </a:lnTo>
                  <a:lnTo>
                    <a:pt x="237" y="531"/>
                  </a:lnTo>
                  <a:lnTo>
                    <a:pt x="0" y="0"/>
                  </a:lnTo>
                  <a:lnTo>
                    <a:pt x="0" y="0"/>
                  </a:lnTo>
                  <a:lnTo>
                    <a:pt x="291" y="50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94" name="Freeform 147"/>
            <p:cNvSpPr>
              <a:spLocks/>
            </p:cNvSpPr>
            <p:nvPr/>
          </p:nvSpPr>
          <p:spPr bwMode="auto">
            <a:xfrm>
              <a:off x="5999374" y="3431123"/>
              <a:ext cx="2288567" cy="2771970"/>
            </a:xfrm>
            <a:custGeom>
              <a:avLst/>
              <a:gdLst/>
              <a:ahLst/>
              <a:cxnLst>
                <a:cxn ang="0">
                  <a:pos x="389" y="432"/>
                </a:cxn>
                <a:cxn ang="0">
                  <a:pos x="366" y="453"/>
                </a:cxn>
                <a:cxn ang="0">
                  <a:pos x="342" y="471"/>
                </a:cxn>
                <a:cxn ang="0">
                  <a:pos x="342" y="47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389" y="432"/>
                </a:cxn>
              </a:cxnLst>
              <a:rect l="0" t="0" r="r" b="b"/>
              <a:pathLst>
                <a:path w="389" h="471">
                  <a:moveTo>
                    <a:pt x="389" y="432"/>
                  </a:moveTo>
                  <a:lnTo>
                    <a:pt x="366" y="453"/>
                  </a:lnTo>
                  <a:lnTo>
                    <a:pt x="342" y="471"/>
                  </a:lnTo>
                  <a:lnTo>
                    <a:pt x="342" y="471"/>
                  </a:lnTo>
                  <a:lnTo>
                    <a:pt x="0" y="0"/>
                  </a:lnTo>
                  <a:lnTo>
                    <a:pt x="0" y="0"/>
                  </a:lnTo>
                  <a:lnTo>
                    <a:pt x="389" y="43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95" name="Freeform 149"/>
            <p:cNvSpPr>
              <a:spLocks/>
            </p:cNvSpPr>
            <p:nvPr/>
          </p:nvSpPr>
          <p:spPr bwMode="auto">
            <a:xfrm>
              <a:off x="6006931" y="3435336"/>
              <a:ext cx="2770990" cy="2283491"/>
            </a:xfrm>
            <a:custGeom>
              <a:avLst/>
              <a:gdLst/>
              <a:ahLst/>
              <a:cxnLst>
                <a:cxn ang="0">
                  <a:pos x="471" y="342"/>
                </a:cxn>
                <a:cxn ang="0">
                  <a:pos x="453" y="366"/>
                </a:cxn>
                <a:cxn ang="0">
                  <a:pos x="434" y="388"/>
                </a:cxn>
                <a:cxn ang="0">
                  <a:pos x="434" y="388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471" y="342"/>
                </a:cxn>
              </a:cxnLst>
              <a:rect l="0" t="0" r="r" b="b"/>
              <a:pathLst>
                <a:path w="471" h="388">
                  <a:moveTo>
                    <a:pt x="471" y="342"/>
                  </a:moveTo>
                  <a:lnTo>
                    <a:pt x="453" y="366"/>
                  </a:lnTo>
                  <a:lnTo>
                    <a:pt x="434" y="388"/>
                  </a:lnTo>
                  <a:lnTo>
                    <a:pt x="434" y="388"/>
                  </a:lnTo>
                  <a:lnTo>
                    <a:pt x="0" y="0"/>
                  </a:lnTo>
                  <a:lnTo>
                    <a:pt x="0" y="0"/>
                  </a:lnTo>
                  <a:lnTo>
                    <a:pt x="471" y="34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96" name="Freeform 151"/>
            <p:cNvSpPr>
              <a:spLocks/>
            </p:cNvSpPr>
            <p:nvPr/>
          </p:nvSpPr>
          <p:spPr bwMode="auto">
            <a:xfrm>
              <a:off x="5999840" y="3432795"/>
              <a:ext cx="3129866" cy="1712618"/>
            </a:xfrm>
            <a:custGeom>
              <a:avLst/>
              <a:gdLst/>
              <a:ahLst/>
              <a:cxnLst>
                <a:cxn ang="0">
                  <a:pos x="532" y="237"/>
                </a:cxn>
                <a:cxn ang="0">
                  <a:pos x="519" y="264"/>
                </a:cxn>
                <a:cxn ang="0">
                  <a:pos x="504" y="291"/>
                </a:cxn>
                <a:cxn ang="0">
                  <a:pos x="504" y="29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532" y="237"/>
                </a:cxn>
              </a:cxnLst>
              <a:rect l="0" t="0" r="r" b="b"/>
              <a:pathLst>
                <a:path w="532" h="291">
                  <a:moveTo>
                    <a:pt x="532" y="237"/>
                  </a:moveTo>
                  <a:lnTo>
                    <a:pt x="519" y="264"/>
                  </a:lnTo>
                  <a:lnTo>
                    <a:pt x="504" y="291"/>
                  </a:lnTo>
                  <a:lnTo>
                    <a:pt x="504" y="291"/>
                  </a:lnTo>
                  <a:lnTo>
                    <a:pt x="0" y="0"/>
                  </a:lnTo>
                  <a:lnTo>
                    <a:pt x="0" y="0"/>
                  </a:lnTo>
                  <a:lnTo>
                    <a:pt x="532" y="23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97" name="Freeform 153"/>
            <p:cNvSpPr>
              <a:spLocks/>
            </p:cNvSpPr>
            <p:nvPr/>
          </p:nvSpPr>
          <p:spPr bwMode="auto">
            <a:xfrm>
              <a:off x="6007397" y="3438680"/>
              <a:ext cx="3353428" cy="1059352"/>
            </a:xfrm>
            <a:custGeom>
              <a:avLst/>
              <a:gdLst/>
              <a:ahLst/>
              <a:cxnLst>
                <a:cxn ang="0">
                  <a:pos x="570" y="122"/>
                </a:cxn>
                <a:cxn ang="0">
                  <a:pos x="562" y="150"/>
                </a:cxn>
                <a:cxn ang="0">
                  <a:pos x="553" y="180"/>
                </a:cxn>
                <a:cxn ang="0">
                  <a:pos x="553" y="18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570" y="122"/>
                </a:cxn>
              </a:cxnLst>
              <a:rect l="0" t="0" r="r" b="b"/>
              <a:pathLst>
                <a:path w="570" h="180">
                  <a:moveTo>
                    <a:pt x="570" y="122"/>
                  </a:moveTo>
                  <a:lnTo>
                    <a:pt x="562" y="150"/>
                  </a:lnTo>
                  <a:lnTo>
                    <a:pt x="553" y="180"/>
                  </a:lnTo>
                  <a:lnTo>
                    <a:pt x="553" y="180"/>
                  </a:lnTo>
                  <a:lnTo>
                    <a:pt x="0" y="0"/>
                  </a:lnTo>
                  <a:lnTo>
                    <a:pt x="0" y="0"/>
                  </a:lnTo>
                  <a:lnTo>
                    <a:pt x="570" y="12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</p:grpSp>
      <p:sp>
        <p:nvSpPr>
          <p:cNvPr id="98" name="楕円 97"/>
          <p:cNvSpPr/>
          <p:nvPr/>
        </p:nvSpPr>
        <p:spPr>
          <a:xfrm>
            <a:off x="1101936" y="420948"/>
            <a:ext cx="391373" cy="391373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244305" y="6320171"/>
            <a:ext cx="47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c-1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96482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000"/>
    </mc:Choice>
    <mc:Fallback xmlns="">
      <p:transition spd="slow" advTm="8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repeatCount="4000" accel="20000" decel="20000" autoRev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4.81481E-6 L 0.72569 -0.00949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285" y="-4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8787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5" name="グループ化 64"/>
          <p:cNvGrpSpPr/>
          <p:nvPr/>
        </p:nvGrpSpPr>
        <p:grpSpPr>
          <a:xfrm>
            <a:off x="1134300" y="1"/>
            <a:ext cx="6875400" cy="6868129"/>
            <a:chOff x="2561907" y="1"/>
            <a:chExt cx="6875400" cy="6868129"/>
          </a:xfrm>
          <a:solidFill>
            <a:schemeClr val="tx1"/>
          </a:solidFill>
        </p:grpSpPr>
        <p:sp>
          <p:nvSpPr>
            <p:cNvPr id="66" name="Freeform 95"/>
            <p:cNvSpPr>
              <a:spLocks/>
            </p:cNvSpPr>
            <p:nvPr/>
          </p:nvSpPr>
          <p:spPr bwMode="auto">
            <a:xfrm>
              <a:off x="6013281" y="3440352"/>
              <a:ext cx="3424026" cy="359002"/>
            </a:xfrm>
            <a:custGeom>
              <a:avLst/>
              <a:gdLst/>
              <a:ahLst/>
              <a:cxnLst>
                <a:cxn ang="0">
                  <a:pos x="582" y="0"/>
                </a:cxn>
                <a:cxn ang="0">
                  <a:pos x="581" y="30"/>
                </a:cxn>
                <a:cxn ang="0">
                  <a:pos x="579" y="61"/>
                </a:cxn>
                <a:cxn ang="0">
                  <a:pos x="579" y="6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582" y="0"/>
                </a:cxn>
              </a:cxnLst>
              <a:rect l="0" t="0" r="r" b="b"/>
              <a:pathLst>
                <a:path w="582" h="61">
                  <a:moveTo>
                    <a:pt x="582" y="0"/>
                  </a:moveTo>
                  <a:lnTo>
                    <a:pt x="581" y="30"/>
                  </a:lnTo>
                  <a:lnTo>
                    <a:pt x="579" y="61"/>
                  </a:lnTo>
                  <a:lnTo>
                    <a:pt x="579" y="61"/>
                  </a:lnTo>
                  <a:lnTo>
                    <a:pt x="0" y="0"/>
                  </a:lnTo>
                  <a:lnTo>
                    <a:pt x="0" y="0"/>
                  </a:lnTo>
                  <a:lnTo>
                    <a:pt x="58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9" name="Freeform 97"/>
            <p:cNvSpPr>
              <a:spLocks/>
            </p:cNvSpPr>
            <p:nvPr/>
          </p:nvSpPr>
          <p:spPr bwMode="auto">
            <a:xfrm>
              <a:off x="6017490" y="2723682"/>
              <a:ext cx="3406377" cy="718005"/>
            </a:xfrm>
            <a:custGeom>
              <a:avLst/>
              <a:gdLst/>
              <a:ahLst/>
              <a:cxnLst>
                <a:cxn ang="0">
                  <a:pos x="568" y="0"/>
                </a:cxn>
                <a:cxn ang="0">
                  <a:pos x="574" y="30"/>
                </a:cxn>
                <a:cxn ang="0">
                  <a:pos x="579" y="60"/>
                </a:cxn>
                <a:cxn ang="0">
                  <a:pos x="579" y="60"/>
                </a:cxn>
                <a:cxn ang="0">
                  <a:pos x="0" y="122"/>
                </a:cxn>
                <a:cxn ang="0">
                  <a:pos x="0" y="122"/>
                </a:cxn>
                <a:cxn ang="0">
                  <a:pos x="568" y="0"/>
                </a:cxn>
              </a:cxnLst>
              <a:rect l="0" t="0" r="r" b="b"/>
              <a:pathLst>
                <a:path w="579" h="122">
                  <a:moveTo>
                    <a:pt x="568" y="0"/>
                  </a:moveTo>
                  <a:lnTo>
                    <a:pt x="574" y="30"/>
                  </a:lnTo>
                  <a:lnTo>
                    <a:pt x="579" y="60"/>
                  </a:lnTo>
                  <a:lnTo>
                    <a:pt x="579" y="60"/>
                  </a:lnTo>
                  <a:lnTo>
                    <a:pt x="0" y="122"/>
                  </a:lnTo>
                  <a:lnTo>
                    <a:pt x="0" y="122"/>
                  </a:lnTo>
                  <a:lnTo>
                    <a:pt x="568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70" name="Freeform 99"/>
            <p:cNvSpPr>
              <a:spLocks/>
            </p:cNvSpPr>
            <p:nvPr/>
          </p:nvSpPr>
          <p:spPr bwMode="auto">
            <a:xfrm>
              <a:off x="6005724" y="2046874"/>
              <a:ext cx="3259297" cy="1394813"/>
            </a:xfrm>
            <a:custGeom>
              <a:avLst/>
              <a:gdLst/>
              <a:ahLst/>
              <a:cxnLst>
                <a:cxn ang="0">
                  <a:pos x="531" y="0"/>
                </a:cxn>
                <a:cxn ang="0">
                  <a:pos x="543" y="27"/>
                </a:cxn>
                <a:cxn ang="0">
                  <a:pos x="554" y="57"/>
                </a:cxn>
                <a:cxn ang="0">
                  <a:pos x="554" y="57"/>
                </a:cxn>
                <a:cxn ang="0">
                  <a:pos x="0" y="237"/>
                </a:cxn>
                <a:cxn ang="0">
                  <a:pos x="0" y="237"/>
                </a:cxn>
                <a:cxn ang="0">
                  <a:pos x="531" y="0"/>
                </a:cxn>
              </a:cxnLst>
              <a:rect l="0" t="0" r="r" b="b"/>
              <a:pathLst>
                <a:path w="554" h="237">
                  <a:moveTo>
                    <a:pt x="531" y="0"/>
                  </a:moveTo>
                  <a:lnTo>
                    <a:pt x="543" y="27"/>
                  </a:lnTo>
                  <a:lnTo>
                    <a:pt x="554" y="57"/>
                  </a:lnTo>
                  <a:lnTo>
                    <a:pt x="554" y="57"/>
                  </a:lnTo>
                  <a:lnTo>
                    <a:pt x="0" y="237"/>
                  </a:lnTo>
                  <a:lnTo>
                    <a:pt x="0" y="237"/>
                  </a:lnTo>
                  <a:lnTo>
                    <a:pt x="53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71" name="Freeform 101"/>
            <p:cNvSpPr>
              <a:spLocks/>
            </p:cNvSpPr>
            <p:nvPr/>
          </p:nvSpPr>
          <p:spPr bwMode="auto">
            <a:xfrm>
              <a:off x="6020838" y="1420027"/>
              <a:ext cx="2965136" cy="2012768"/>
            </a:xfrm>
            <a:custGeom>
              <a:avLst/>
              <a:gdLst/>
              <a:ahLst/>
              <a:cxnLst>
                <a:cxn ang="0">
                  <a:pos x="471" y="0"/>
                </a:cxn>
                <a:cxn ang="0">
                  <a:pos x="489" y="25"/>
                </a:cxn>
                <a:cxn ang="0">
                  <a:pos x="504" y="51"/>
                </a:cxn>
                <a:cxn ang="0">
                  <a:pos x="504" y="51"/>
                </a:cxn>
                <a:cxn ang="0">
                  <a:pos x="0" y="342"/>
                </a:cxn>
                <a:cxn ang="0">
                  <a:pos x="0" y="342"/>
                </a:cxn>
                <a:cxn ang="0">
                  <a:pos x="471" y="0"/>
                </a:cxn>
              </a:cxnLst>
              <a:rect l="0" t="0" r="r" b="b"/>
              <a:pathLst>
                <a:path w="504" h="342">
                  <a:moveTo>
                    <a:pt x="471" y="0"/>
                  </a:moveTo>
                  <a:lnTo>
                    <a:pt x="489" y="25"/>
                  </a:lnTo>
                  <a:lnTo>
                    <a:pt x="504" y="51"/>
                  </a:lnTo>
                  <a:lnTo>
                    <a:pt x="504" y="51"/>
                  </a:lnTo>
                  <a:lnTo>
                    <a:pt x="0" y="342"/>
                  </a:lnTo>
                  <a:lnTo>
                    <a:pt x="0" y="342"/>
                  </a:lnTo>
                  <a:lnTo>
                    <a:pt x="47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72" name="Freeform 103"/>
            <p:cNvSpPr>
              <a:spLocks/>
            </p:cNvSpPr>
            <p:nvPr/>
          </p:nvSpPr>
          <p:spPr bwMode="auto">
            <a:xfrm>
              <a:off x="6017490" y="882794"/>
              <a:ext cx="2541545" cy="2548329"/>
            </a:xfrm>
            <a:custGeom>
              <a:avLst/>
              <a:gdLst/>
              <a:ahLst/>
              <a:cxnLst>
                <a:cxn ang="0">
                  <a:pos x="388" y="0"/>
                </a:cxn>
                <a:cxn ang="0">
                  <a:pos x="411" y="21"/>
                </a:cxn>
                <a:cxn ang="0">
                  <a:pos x="432" y="43"/>
                </a:cxn>
                <a:cxn ang="0">
                  <a:pos x="432" y="43"/>
                </a:cxn>
                <a:cxn ang="0">
                  <a:pos x="0" y="433"/>
                </a:cxn>
                <a:cxn ang="0">
                  <a:pos x="0" y="433"/>
                </a:cxn>
                <a:cxn ang="0">
                  <a:pos x="388" y="0"/>
                </a:cxn>
              </a:cxnLst>
              <a:rect l="0" t="0" r="r" b="b"/>
              <a:pathLst>
                <a:path w="432" h="433">
                  <a:moveTo>
                    <a:pt x="388" y="0"/>
                  </a:moveTo>
                  <a:lnTo>
                    <a:pt x="411" y="21"/>
                  </a:lnTo>
                  <a:lnTo>
                    <a:pt x="432" y="43"/>
                  </a:lnTo>
                  <a:lnTo>
                    <a:pt x="432" y="43"/>
                  </a:lnTo>
                  <a:lnTo>
                    <a:pt x="0" y="433"/>
                  </a:lnTo>
                  <a:lnTo>
                    <a:pt x="0" y="433"/>
                  </a:lnTo>
                  <a:lnTo>
                    <a:pt x="388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73" name="Freeform 105"/>
            <p:cNvSpPr>
              <a:spLocks/>
            </p:cNvSpPr>
            <p:nvPr/>
          </p:nvSpPr>
          <p:spPr bwMode="auto">
            <a:xfrm>
              <a:off x="6017490" y="451496"/>
              <a:ext cx="2012057" cy="2966184"/>
            </a:xfrm>
            <a:custGeom>
              <a:avLst/>
              <a:gdLst/>
              <a:ahLst/>
              <a:cxnLst>
                <a:cxn ang="0">
                  <a:pos x="291" y="0"/>
                </a:cxn>
                <a:cxn ang="0">
                  <a:pos x="316" y="15"/>
                </a:cxn>
                <a:cxn ang="0">
                  <a:pos x="342" y="33"/>
                </a:cxn>
                <a:cxn ang="0">
                  <a:pos x="342" y="33"/>
                </a:cxn>
                <a:cxn ang="0">
                  <a:pos x="0" y="504"/>
                </a:cxn>
                <a:cxn ang="0">
                  <a:pos x="0" y="504"/>
                </a:cxn>
                <a:cxn ang="0">
                  <a:pos x="291" y="0"/>
                </a:cxn>
              </a:cxnLst>
              <a:rect l="0" t="0" r="r" b="b"/>
              <a:pathLst>
                <a:path w="342" h="504">
                  <a:moveTo>
                    <a:pt x="291" y="0"/>
                  </a:moveTo>
                  <a:lnTo>
                    <a:pt x="316" y="15"/>
                  </a:lnTo>
                  <a:lnTo>
                    <a:pt x="342" y="33"/>
                  </a:lnTo>
                  <a:lnTo>
                    <a:pt x="342" y="33"/>
                  </a:lnTo>
                  <a:lnTo>
                    <a:pt x="0" y="504"/>
                  </a:lnTo>
                  <a:lnTo>
                    <a:pt x="0" y="504"/>
                  </a:lnTo>
                  <a:lnTo>
                    <a:pt x="29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74" name="Freeform 107"/>
            <p:cNvSpPr>
              <a:spLocks/>
            </p:cNvSpPr>
            <p:nvPr/>
          </p:nvSpPr>
          <p:spPr bwMode="auto">
            <a:xfrm>
              <a:off x="6005724" y="164789"/>
              <a:ext cx="1394320" cy="3266334"/>
            </a:xfrm>
            <a:custGeom>
              <a:avLst/>
              <a:gdLst/>
              <a:ahLst/>
              <a:cxnLst>
                <a:cxn ang="0">
                  <a:pos x="180" y="0"/>
                </a:cxn>
                <a:cxn ang="0">
                  <a:pos x="209" y="11"/>
                </a:cxn>
                <a:cxn ang="0">
                  <a:pos x="237" y="23"/>
                </a:cxn>
                <a:cxn ang="0">
                  <a:pos x="237" y="23"/>
                </a:cxn>
                <a:cxn ang="0">
                  <a:pos x="0" y="555"/>
                </a:cxn>
                <a:cxn ang="0">
                  <a:pos x="0" y="555"/>
                </a:cxn>
                <a:cxn ang="0">
                  <a:pos x="180" y="0"/>
                </a:cxn>
              </a:cxnLst>
              <a:rect l="0" t="0" r="r" b="b"/>
              <a:pathLst>
                <a:path w="237" h="555">
                  <a:moveTo>
                    <a:pt x="180" y="0"/>
                  </a:moveTo>
                  <a:lnTo>
                    <a:pt x="209" y="11"/>
                  </a:lnTo>
                  <a:lnTo>
                    <a:pt x="237" y="23"/>
                  </a:lnTo>
                  <a:lnTo>
                    <a:pt x="237" y="23"/>
                  </a:lnTo>
                  <a:lnTo>
                    <a:pt x="0" y="555"/>
                  </a:lnTo>
                  <a:lnTo>
                    <a:pt x="0" y="555"/>
                  </a:lnTo>
                  <a:lnTo>
                    <a:pt x="18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75" name="Freeform 109"/>
            <p:cNvSpPr>
              <a:spLocks/>
            </p:cNvSpPr>
            <p:nvPr/>
          </p:nvSpPr>
          <p:spPr bwMode="auto">
            <a:xfrm>
              <a:off x="5999840" y="5886"/>
              <a:ext cx="711868" cy="3419351"/>
            </a:xfrm>
            <a:custGeom>
              <a:avLst/>
              <a:gdLst/>
              <a:ahLst/>
              <a:cxnLst>
                <a:cxn ang="0">
                  <a:pos x="61" y="0"/>
                </a:cxn>
                <a:cxn ang="0">
                  <a:pos x="91" y="5"/>
                </a:cxn>
                <a:cxn ang="0">
                  <a:pos x="121" y="11"/>
                </a:cxn>
                <a:cxn ang="0">
                  <a:pos x="121" y="11"/>
                </a:cxn>
                <a:cxn ang="0">
                  <a:pos x="0" y="581"/>
                </a:cxn>
                <a:cxn ang="0">
                  <a:pos x="0" y="581"/>
                </a:cxn>
                <a:cxn ang="0">
                  <a:pos x="61" y="0"/>
                </a:cxn>
              </a:cxnLst>
              <a:rect l="0" t="0" r="r" b="b"/>
              <a:pathLst>
                <a:path w="121" h="581">
                  <a:moveTo>
                    <a:pt x="61" y="0"/>
                  </a:moveTo>
                  <a:lnTo>
                    <a:pt x="91" y="5"/>
                  </a:lnTo>
                  <a:lnTo>
                    <a:pt x="121" y="11"/>
                  </a:lnTo>
                  <a:lnTo>
                    <a:pt x="121" y="11"/>
                  </a:lnTo>
                  <a:lnTo>
                    <a:pt x="0" y="581"/>
                  </a:lnTo>
                  <a:lnTo>
                    <a:pt x="0" y="581"/>
                  </a:lnTo>
                  <a:lnTo>
                    <a:pt x="6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76" name="Freeform 111"/>
            <p:cNvSpPr>
              <a:spLocks/>
            </p:cNvSpPr>
            <p:nvPr/>
          </p:nvSpPr>
          <p:spPr bwMode="auto">
            <a:xfrm>
              <a:off x="5635082" y="1"/>
              <a:ext cx="364759" cy="3425237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32" y="1"/>
                </a:cxn>
                <a:cxn ang="0">
                  <a:pos x="62" y="0"/>
                </a:cxn>
                <a:cxn ang="0">
                  <a:pos x="62" y="0"/>
                </a:cxn>
                <a:cxn ang="0">
                  <a:pos x="62" y="582"/>
                </a:cxn>
                <a:cxn ang="0">
                  <a:pos x="62" y="582"/>
                </a:cxn>
                <a:cxn ang="0">
                  <a:pos x="0" y="3"/>
                </a:cxn>
              </a:cxnLst>
              <a:rect l="0" t="0" r="r" b="b"/>
              <a:pathLst>
                <a:path w="62" h="582">
                  <a:moveTo>
                    <a:pt x="0" y="3"/>
                  </a:moveTo>
                  <a:lnTo>
                    <a:pt x="32" y="1"/>
                  </a:lnTo>
                  <a:lnTo>
                    <a:pt x="62" y="0"/>
                  </a:lnTo>
                  <a:lnTo>
                    <a:pt x="62" y="0"/>
                  </a:lnTo>
                  <a:lnTo>
                    <a:pt x="62" y="582"/>
                  </a:lnTo>
                  <a:lnTo>
                    <a:pt x="62" y="582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77" name="Freeform 113"/>
            <p:cNvSpPr>
              <a:spLocks/>
            </p:cNvSpPr>
            <p:nvPr/>
          </p:nvSpPr>
          <p:spPr bwMode="auto">
            <a:xfrm>
              <a:off x="4940863" y="88280"/>
              <a:ext cx="1058977" cy="3354613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28" y="7"/>
                </a:cxn>
                <a:cxn ang="0">
                  <a:pos x="58" y="0"/>
                </a:cxn>
                <a:cxn ang="0">
                  <a:pos x="58" y="0"/>
                </a:cxn>
                <a:cxn ang="0">
                  <a:pos x="180" y="570"/>
                </a:cxn>
                <a:cxn ang="0">
                  <a:pos x="180" y="570"/>
                </a:cxn>
                <a:cxn ang="0">
                  <a:pos x="0" y="15"/>
                </a:cxn>
              </a:cxnLst>
              <a:rect l="0" t="0" r="r" b="b"/>
              <a:pathLst>
                <a:path w="180" h="570">
                  <a:moveTo>
                    <a:pt x="0" y="15"/>
                  </a:moveTo>
                  <a:lnTo>
                    <a:pt x="28" y="7"/>
                  </a:lnTo>
                  <a:lnTo>
                    <a:pt x="58" y="0"/>
                  </a:lnTo>
                  <a:lnTo>
                    <a:pt x="58" y="0"/>
                  </a:lnTo>
                  <a:lnTo>
                    <a:pt x="180" y="570"/>
                  </a:lnTo>
                  <a:lnTo>
                    <a:pt x="180" y="570"/>
                  </a:lnTo>
                  <a:lnTo>
                    <a:pt x="0" y="1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78" name="Freeform 115"/>
            <p:cNvSpPr>
              <a:spLocks/>
            </p:cNvSpPr>
            <p:nvPr/>
          </p:nvSpPr>
          <p:spPr bwMode="auto">
            <a:xfrm>
              <a:off x="4269711" y="306036"/>
              <a:ext cx="1723780" cy="3125087"/>
            </a:xfrm>
            <a:custGeom>
              <a:avLst/>
              <a:gdLst/>
              <a:ahLst/>
              <a:cxnLst>
                <a:cxn ang="0">
                  <a:pos x="0" y="27"/>
                </a:cxn>
                <a:cxn ang="0">
                  <a:pos x="27" y="12"/>
                </a:cxn>
                <a:cxn ang="0">
                  <a:pos x="56" y="0"/>
                </a:cxn>
                <a:cxn ang="0">
                  <a:pos x="56" y="0"/>
                </a:cxn>
                <a:cxn ang="0">
                  <a:pos x="293" y="531"/>
                </a:cxn>
                <a:cxn ang="0">
                  <a:pos x="293" y="531"/>
                </a:cxn>
                <a:cxn ang="0">
                  <a:pos x="0" y="27"/>
                </a:cxn>
              </a:cxnLst>
              <a:rect l="0" t="0" r="r" b="b"/>
              <a:pathLst>
                <a:path w="293" h="531">
                  <a:moveTo>
                    <a:pt x="0" y="27"/>
                  </a:moveTo>
                  <a:lnTo>
                    <a:pt x="27" y="12"/>
                  </a:lnTo>
                  <a:lnTo>
                    <a:pt x="56" y="0"/>
                  </a:lnTo>
                  <a:lnTo>
                    <a:pt x="56" y="0"/>
                  </a:lnTo>
                  <a:lnTo>
                    <a:pt x="293" y="531"/>
                  </a:lnTo>
                  <a:lnTo>
                    <a:pt x="293" y="531"/>
                  </a:lnTo>
                  <a:lnTo>
                    <a:pt x="0" y="2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79" name="Freeform 117"/>
            <p:cNvSpPr>
              <a:spLocks/>
            </p:cNvSpPr>
            <p:nvPr/>
          </p:nvSpPr>
          <p:spPr bwMode="auto">
            <a:xfrm>
              <a:off x="3693623" y="659153"/>
              <a:ext cx="2294451" cy="2771970"/>
            </a:xfrm>
            <a:custGeom>
              <a:avLst/>
              <a:gdLst/>
              <a:ahLst/>
              <a:cxnLst>
                <a:cxn ang="0">
                  <a:pos x="0" y="39"/>
                </a:cxn>
                <a:cxn ang="0">
                  <a:pos x="24" y="18"/>
                </a:cxn>
                <a:cxn ang="0">
                  <a:pos x="48" y="0"/>
                </a:cxn>
                <a:cxn ang="0">
                  <a:pos x="48" y="0"/>
                </a:cxn>
                <a:cxn ang="0">
                  <a:pos x="390" y="471"/>
                </a:cxn>
                <a:cxn ang="0">
                  <a:pos x="390" y="471"/>
                </a:cxn>
                <a:cxn ang="0">
                  <a:pos x="0" y="39"/>
                </a:cxn>
              </a:cxnLst>
              <a:rect l="0" t="0" r="r" b="b"/>
              <a:pathLst>
                <a:path w="390" h="471">
                  <a:moveTo>
                    <a:pt x="0" y="39"/>
                  </a:moveTo>
                  <a:lnTo>
                    <a:pt x="24" y="18"/>
                  </a:lnTo>
                  <a:lnTo>
                    <a:pt x="48" y="0"/>
                  </a:lnTo>
                  <a:lnTo>
                    <a:pt x="48" y="0"/>
                  </a:lnTo>
                  <a:lnTo>
                    <a:pt x="390" y="471"/>
                  </a:lnTo>
                  <a:lnTo>
                    <a:pt x="390" y="471"/>
                  </a:lnTo>
                  <a:lnTo>
                    <a:pt x="0" y="3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80" name="Freeform 119"/>
            <p:cNvSpPr>
              <a:spLocks/>
            </p:cNvSpPr>
            <p:nvPr/>
          </p:nvSpPr>
          <p:spPr bwMode="auto">
            <a:xfrm>
              <a:off x="3217084" y="1135861"/>
              <a:ext cx="2770990" cy="2295262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18" y="24"/>
                </a:cxn>
                <a:cxn ang="0">
                  <a:pos x="38" y="0"/>
                </a:cxn>
                <a:cxn ang="0">
                  <a:pos x="38" y="0"/>
                </a:cxn>
                <a:cxn ang="0">
                  <a:pos x="471" y="390"/>
                </a:cxn>
                <a:cxn ang="0">
                  <a:pos x="471" y="390"/>
                </a:cxn>
                <a:cxn ang="0">
                  <a:pos x="0" y="48"/>
                </a:cxn>
              </a:cxnLst>
              <a:rect l="0" t="0" r="r" b="b"/>
              <a:pathLst>
                <a:path w="471" h="390">
                  <a:moveTo>
                    <a:pt x="0" y="48"/>
                  </a:moveTo>
                  <a:lnTo>
                    <a:pt x="18" y="24"/>
                  </a:lnTo>
                  <a:lnTo>
                    <a:pt x="38" y="0"/>
                  </a:lnTo>
                  <a:lnTo>
                    <a:pt x="38" y="0"/>
                  </a:lnTo>
                  <a:lnTo>
                    <a:pt x="471" y="390"/>
                  </a:lnTo>
                  <a:lnTo>
                    <a:pt x="471" y="390"/>
                  </a:lnTo>
                  <a:lnTo>
                    <a:pt x="0" y="4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81" name="Freeform 121"/>
            <p:cNvSpPr>
              <a:spLocks/>
            </p:cNvSpPr>
            <p:nvPr/>
          </p:nvSpPr>
          <p:spPr bwMode="auto">
            <a:xfrm>
              <a:off x="2864091" y="1718505"/>
              <a:ext cx="3123983" cy="1712618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12" y="27"/>
                </a:cxn>
                <a:cxn ang="0">
                  <a:pos x="27" y="0"/>
                </a:cxn>
                <a:cxn ang="0">
                  <a:pos x="27" y="0"/>
                </a:cxn>
                <a:cxn ang="0">
                  <a:pos x="531" y="291"/>
                </a:cxn>
                <a:cxn ang="0">
                  <a:pos x="531" y="291"/>
                </a:cxn>
                <a:cxn ang="0">
                  <a:pos x="0" y="54"/>
                </a:cxn>
              </a:cxnLst>
              <a:rect l="0" t="0" r="r" b="b"/>
              <a:pathLst>
                <a:path w="531" h="291">
                  <a:moveTo>
                    <a:pt x="0" y="54"/>
                  </a:moveTo>
                  <a:lnTo>
                    <a:pt x="12" y="27"/>
                  </a:lnTo>
                  <a:lnTo>
                    <a:pt x="27" y="0"/>
                  </a:lnTo>
                  <a:lnTo>
                    <a:pt x="27" y="0"/>
                  </a:lnTo>
                  <a:lnTo>
                    <a:pt x="531" y="291"/>
                  </a:lnTo>
                  <a:lnTo>
                    <a:pt x="531" y="291"/>
                  </a:lnTo>
                  <a:lnTo>
                    <a:pt x="0" y="5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82" name="Freeform 123"/>
            <p:cNvSpPr>
              <a:spLocks/>
            </p:cNvSpPr>
            <p:nvPr/>
          </p:nvSpPr>
          <p:spPr bwMode="auto">
            <a:xfrm>
              <a:off x="2634646" y="2371771"/>
              <a:ext cx="3353428" cy="1059352"/>
            </a:xfrm>
            <a:custGeom>
              <a:avLst/>
              <a:gdLst/>
              <a:ahLst/>
              <a:cxnLst>
                <a:cxn ang="0">
                  <a:pos x="0" y="59"/>
                </a:cxn>
                <a:cxn ang="0">
                  <a:pos x="8" y="30"/>
                </a:cxn>
                <a:cxn ang="0">
                  <a:pos x="17" y="0"/>
                </a:cxn>
                <a:cxn ang="0">
                  <a:pos x="17" y="0"/>
                </a:cxn>
                <a:cxn ang="0">
                  <a:pos x="570" y="180"/>
                </a:cxn>
                <a:cxn ang="0">
                  <a:pos x="570" y="180"/>
                </a:cxn>
                <a:cxn ang="0">
                  <a:pos x="0" y="59"/>
                </a:cxn>
              </a:cxnLst>
              <a:rect l="0" t="0" r="r" b="b"/>
              <a:pathLst>
                <a:path w="570" h="180">
                  <a:moveTo>
                    <a:pt x="0" y="59"/>
                  </a:moveTo>
                  <a:lnTo>
                    <a:pt x="8" y="30"/>
                  </a:lnTo>
                  <a:lnTo>
                    <a:pt x="17" y="0"/>
                  </a:lnTo>
                  <a:lnTo>
                    <a:pt x="17" y="0"/>
                  </a:lnTo>
                  <a:lnTo>
                    <a:pt x="570" y="180"/>
                  </a:lnTo>
                  <a:lnTo>
                    <a:pt x="570" y="180"/>
                  </a:lnTo>
                  <a:lnTo>
                    <a:pt x="0" y="5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83" name="Freeform 125"/>
            <p:cNvSpPr>
              <a:spLocks/>
            </p:cNvSpPr>
            <p:nvPr/>
          </p:nvSpPr>
          <p:spPr bwMode="auto">
            <a:xfrm>
              <a:off x="2561907" y="3078006"/>
              <a:ext cx="3424026" cy="353117"/>
            </a:xfrm>
            <a:custGeom>
              <a:avLst/>
              <a:gdLst/>
              <a:ahLst/>
              <a:cxnLst>
                <a:cxn ang="0">
                  <a:pos x="0" y="60"/>
                </a:cxn>
                <a:cxn ang="0">
                  <a:pos x="1" y="30"/>
                </a:cxn>
                <a:cxn ang="0">
                  <a:pos x="3" y="0"/>
                </a:cxn>
                <a:cxn ang="0">
                  <a:pos x="3" y="0"/>
                </a:cxn>
                <a:cxn ang="0">
                  <a:pos x="582" y="60"/>
                </a:cxn>
                <a:cxn ang="0">
                  <a:pos x="582" y="60"/>
                </a:cxn>
                <a:cxn ang="0">
                  <a:pos x="0" y="60"/>
                </a:cxn>
              </a:cxnLst>
              <a:rect l="0" t="0" r="r" b="b"/>
              <a:pathLst>
                <a:path w="582" h="60">
                  <a:moveTo>
                    <a:pt x="0" y="60"/>
                  </a:moveTo>
                  <a:lnTo>
                    <a:pt x="1" y="30"/>
                  </a:lnTo>
                  <a:lnTo>
                    <a:pt x="3" y="0"/>
                  </a:lnTo>
                  <a:lnTo>
                    <a:pt x="3" y="0"/>
                  </a:lnTo>
                  <a:lnTo>
                    <a:pt x="582" y="60"/>
                  </a:lnTo>
                  <a:lnTo>
                    <a:pt x="582" y="60"/>
                  </a:lnTo>
                  <a:lnTo>
                    <a:pt x="0" y="6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84" name="Freeform 127"/>
            <p:cNvSpPr>
              <a:spLocks/>
            </p:cNvSpPr>
            <p:nvPr/>
          </p:nvSpPr>
          <p:spPr bwMode="auto">
            <a:xfrm>
              <a:off x="2574140" y="3435336"/>
              <a:ext cx="3406377" cy="712120"/>
            </a:xfrm>
            <a:custGeom>
              <a:avLst/>
              <a:gdLst/>
              <a:ahLst/>
              <a:cxnLst>
                <a:cxn ang="0">
                  <a:pos x="11" y="121"/>
                </a:cxn>
                <a:cxn ang="0">
                  <a:pos x="5" y="91"/>
                </a:cxn>
                <a:cxn ang="0">
                  <a:pos x="0" y="60"/>
                </a:cxn>
                <a:cxn ang="0">
                  <a:pos x="0" y="60"/>
                </a:cxn>
                <a:cxn ang="0">
                  <a:pos x="579" y="0"/>
                </a:cxn>
                <a:cxn ang="0">
                  <a:pos x="579" y="0"/>
                </a:cxn>
                <a:cxn ang="0">
                  <a:pos x="11" y="121"/>
                </a:cxn>
              </a:cxnLst>
              <a:rect l="0" t="0" r="r" b="b"/>
              <a:pathLst>
                <a:path w="579" h="121">
                  <a:moveTo>
                    <a:pt x="11" y="121"/>
                  </a:moveTo>
                  <a:lnTo>
                    <a:pt x="5" y="91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579" y="0"/>
                  </a:lnTo>
                  <a:lnTo>
                    <a:pt x="579" y="0"/>
                  </a:lnTo>
                  <a:lnTo>
                    <a:pt x="11" y="12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85" name="Freeform 129"/>
            <p:cNvSpPr>
              <a:spLocks/>
            </p:cNvSpPr>
            <p:nvPr/>
          </p:nvSpPr>
          <p:spPr bwMode="auto">
            <a:xfrm>
              <a:off x="2734661" y="3441222"/>
              <a:ext cx="3253413" cy="1394813"/>
            </a:xfrm>
            <a:custGeom>
              <a:avLst/>
              <a:gdLst/>
              <a:ahLst/>
              <a:cxnLst>
                <a:cxn ang="0">
                  <a:pos x="21" y="237"/>
                </a:cxn>
                <a:cxn ang="0">
                  <a:pos x="10" y="209"/>
                </a:cxn>
                <a:cxn ang="0">
                  <a:pos x="0" y="180"/>
                </a:cxn>
                <a:cxn ang="0">
                  <a:pos x="0" y="180"/>
                </a:cxn>
                <a:cxn ang="0">
                  <a:pos x="553" y="0"/>
                </a:cxn>
                <a:cxn ang="0">
                  <a:pos x="553" y="0"/>
                </a:cxn>
                <a:cxn ang="0">
                  <a:pos x="21" y="237"/>
                </a:cxn>
              </a:cxnLst>
              <a:rect l="0" t="0" r="r" b="b"/>
              <a:pathLst>
                <a:path w="553" h="237">
                  <a:moveTo>
                    <a:pt x="21" y="237"/>
                  </a:moveTo>
                  <a:lnTo>
                    <a:pt x="10" y="209"/>
                  </a:lnTo>
                  <a:lnTo>
                    <a:pt x="0" y="180"/>
                  </a:lnTo>
                  <a:lnTo>
                    <a:pt x="0" y="180"/>
                  </a:lnTo>
                  <a:lnTo>
                    <a:pt x="553" y="0"/>
                  </a:lnTo>
                  <a:lnTo>
                    <a:pt x="553" y="0"/>
                  </a:lnTo>
                  <a:lnTo>
                    <a:pt x="21" y="23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86" name="Freeform 131"/>
            <p:cNvSpPr>
              <a:spLocks/>
            </p:cNvSpPr>
            <p:nvPr/>
          </p:nvSpPr>
          <p:spPr bwMode="auto">
            <a:xfrm>
              <a:off x="3022938" y="3448779"/>
              <a:ext cx="2965136" cy="2012768"/>
            </a:xfrm>
            <a:custGeom>
              <a:avLst/>
              <a:gdLst/>
              <a:ahLst/>
              <a:cxnLst>
                <a:cxn ang="0">
                  <a:pos x="33" y="342"/>
                </a:cxn>
                <a:cxn ang="0">
                  <a:pos x="17" y="317"/>
                </a:cxn>
                <a:cxn ang="0">
                  <a:pos x="0" y="291"/>
                </a:cxn>
                <a:cxn ang="0">
                  <a:pos x="0" y="291"/>
                </a:cxn>
                <a:cxn ang="0">
                  <a:pos x="504" y="0"/>
                </a:cxn>
                <a:cxn ang="0">
                  <a:pos x="504" y="0"/>
                </a:cxn>
                <a:cxn ang="0">
                  <a:pos x="33" y="342"/>
                </a:cxn>
              </a:cxnLst>
              <a:rect l="0" t="0" r="r" b="b"/>
              <a:pathLst>
                <a:path w="504" h="342">
                  <a:moveTo>
                    <a:pt x="33" y="342"/>
                  </a:moveTo>
                  <a:lnTo>
                    <a:pt x="17" y="317"/>
                  </a:lnTo>
                  <a:lnTo>
                    <a:pt x="0" y="291"/>
                  </a:lnTo>
                  <a:lnTo>
                    <a:pt x="0" y="291"/>
                  </a:lnTo>
                  <a:lnTo>
                    <a:pt x="504" y="0"/>
                  </a:lnTo>
                  <a:lnTo>
                    <a:pt x="504" y="0"/>
                  </a:lnTo>
                  <a:lnTo>
                    <a:pt x="33" y="34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87" name="Freeform 133"/>
            <p:cNvSpPr>
              <a:spLocks/>
            </p:cNvSpPr>
            <p:nvPr/>
          </p:nvSpPr>
          <p:spPr bwMode="auto">
            <a:xfrm>
              <a:off x="3446529" y="3442893"/>
              <a:ext cx="2553312" cy="2548329"/>
            </a:xfrm>
            <a:custGeom>
              <a:avLst/>
              <a:gdLst/>
              <a:ahLst/>
              <a:cxnLst>
                <a:cxn ang="0">
                  <a:pos x="44" y="433"/>
                </a:cxn>
                <a:cxn ang="0">
                  <a:pos x="21" y="412"/>
                </a:cxn>
                <a:cxn ang="0">
                  <a:pos x="0" y="390"/>
                </a:cxn>
                <a:cxn ang="0">
                  <a:pos x="0" y="390"/>
                </a:cxn>
                <a:cxn ang="0">
                  <a:pos x="434" y="0"/>
                </a:cxn>
                <a:cxn ang="0">
                  <a:pos x="434" y="0"/>
                </a:cxn>
                <a:cxn ang="0">
                  <a:pos x="44" y="433"/>
                </a:cxn>
              </a:cxnLst>
              <a:rect l="0" t="0" r="r" b="b"/>
              <a:pathLst>
                <a:path w="434" h="433">
                  <a:moveTo>
                    <a:pt x="44" y="433"/>
                  </a:moveTo>
                  <a:lnTo>
                    <a:pt x="21" y="412"/>
                  </a:lnTo>
                  <a:lnTo>
                    <a:pt x="0" y="390"/>
                  </a:lnTo>
                  <a:lnTo>
                    <a:pt x="0" y="390"/>
                  </a:lnTo>
                  <a:lnTo>
                    <a:pt x="434" y="0"/>
                  </a:lnTo>
                  <a:lnTo>
                    <a:pt x="434" y="0"/>
                  </a:lnTo>
                  <a:lnTo>
                    <a:pt x="44" y="43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88" name="Freeform 135"/>
            <p:cNvSpPr>
              <a:spLocks/>
            </p:cNvSpPr>
            <p:nvPr/>
          </p:nvSpPr>
          <p:spPr bwMode="auto">
            <a:xfrm>
              <a:off x="3987784" y="3442893"/>
              <a:ext cx="2012057" cy="2972070"/>
            </a:xfrm>
            <a:custGeom>
              <a:avLst/>
              <a:gdLst/>
              <a:ahLst/>
              <a:cxnLst>
                <a:cxn ang="0">
                  <a:pos x="51" y="505"/>
                </a:cxn>
                <a:cxn ang="0">
                  <a:pos x="24" y="489"/>
                </a:cxn>
                <a:cxn ang="0">
                  <a:pos x="0" y="471"/>
                </a:cxn>
                <a:cxn ang="0">
                  <a:pos x="0" y="471"/>
                </a:cxn>
                <a:cxn ang="0">
                  <a:pos x="342" y="0"/>
                </a:cxn>
                <a:cxn ang="0">
                  <a:pos x="342" y="0"/>
                </a:cxn>
                <a:cxn ang="0">
                  <a:pos x="51" y="505"/>
                </a:cxn>
              </a:cxnLst>
              <a:rect l="0" t="0" r="r" b="b"/>
              <a:pathLst>
                <a:path w="342" h="505">
                  <a:moveTo>
                    <a:pt x="51" y="505"/>
                  </a:moveTo>
                  <a:lnTo>
                    <a:pt x="24" y="489"/>
                  </a:lnTo>
                  <a:lnTo>
                    <a:pt x="0" y="471"/>
                  </a:lnTo>
                  <a:lnTo>
                    <a:pt x="0" y="471"/>
                  </a:lnTo>
                  <a:lnTo>
                    <a:pt x="342" y="0"/>
                  </a:lnTo>
                  <a:lnTo>
                    <a:pt x="342" y="0"/>
                  </a:lnTo>
                  <a:lnTo>
                    <a:pt x="51" y="50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89" name="Freeform 137"/>
            <p:cNvSpPr>
              <a:spLocks/>
            </p:cNvSpPr>
            <p:nvPr/>
          </p:nvSpPr>
          <p:spPr bwMode="auto">
            <a:xfrm>
              <a:off x="4620634" y="3437473"/>
              <a:ext cx="1382554" cy="3266334"/>
            </a:xfrm>
            <a:custGeom>
              <a:avLst/>
              <a:gdLst/>
              <a:ahLst/>
              <a:cxnLst>
                <a:cxn ang="0">
                  <a:pos x="55" y="555"/>
                </a:cxn>
                <a:cxn ang="0">
                  <a:pos x="27" y="545"/>
                </a:cxn>
                <a:cxn ang="0">
                  <a:pos x="0" y="533"/>
                </a:cxn>
                <a:cxn ang="0">
                  <a:pos x="0" y="533"/>
                </a:cxn>
                <a:cxn ang="0">
                  <a:pos x="235" y="0"/>
                </a:cxn>
                <a:cxn ang="0">
                  <a:pos x="235" y="0"/>
                </a:cxn>
                <a:cxn ang="0">
                  <a:pos x="55" y="555"/>
                </a:cxn>
              </a:cxnLst>
              <a:rect l="0" t="0" r="r" b="b"/>
              <a:pathLst>
                <a:path w="235" h="555">
                  <a:moveTo>
                    <a:pt x="55" y="555"/>
                  </a:moveTo>
                  <a:lnTo>
                    <a:pt x="27" y="545"/>
                  </a:lnTo>
                  <a:lnTo>
                    <a:pt x="0" y="533"/>
                  </a:lnTo>
                  <a:lnTo>
                    <a:pt x="0" y="533"/>
                  </a:lnTo>
                  <a:lnTo>
                    <a:pt x="235" y="0"/>
                  </a:lnTo>
                  <a:lnTo>
                    <a:pt x="235" y="0"/>
                  </a:lnTo>
                  <a:lnTo>
                    <a:pt x="55" y="55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90" name="Freeform 139"/>
            <p:cNvSpPr>
              <a:spLocks/>
            </p:cNvSpPr>
            <p:nvPr/>
          </p:nvSpPr>
          <p:spPr bwMode="auto">
            <a:xfrm>
              <a:off x="5289646" y="3425238"/>
              <a:ext cx="717751" cy="3407581"/>
            </a:xfrm>
            <a:custGeom>
              <a:avLst/>
              <a:gdLst/>
              <a:ahLst/>
              <a:cxnLst>
                <a:cxn ang="0">
                  <a:pos x="60" y="579"/>
                </a:cxn>
                <a:cxn ang="0">
                  <a:pos x="30" y="576"/>
                </a:cxn>
                <a:cxn ang="0">
                  <a:pos x="0" y="570"/>
                </a:cxn>
                <a:cxn ang="0">
                  <a:pos x="0" y="570"/>
                </a:cxn>
                <a:cxn ang="0">
                  <a:pos x="122" y="0"/>
                </a:cxn>
                <a:cxn ang="0">
                  <a:pos x="122" y="0"/>
                </a:cxn>
                <a:cxn ang="0">
                  <a:pos x="60" y="579"/>
                </a:cxn>
              </a:cxnLst>
              <a:rect l="0" t="0" r="r" b="b"/>
              <a:pathLst>
                <a:path w="122" h="579">
                  <a:moveTo>
                    <a:pt x="60" y="579"/>
                  </a:moveTo>
                  <a:lnTo>
                    <a:pt x="30" y="576"/>
                  </a:lnTo>
                  <a:lnTo>
                    <a:pt x="0" y="570"/>
                  </a:lnTo>
                  <a:lnTo>
                    <a:pt x="0" y="570"/>
                  </a:lnTo>
                  <a:lnTo>
                    <a:pt x="122" y="0"/>
                  </a:lnTo>
                  <a:lnTo>
                    <a:pt x="122" y="0"/>
                  </a:lnTo>
                  <a:lnTo>
                    <a:pt x="60" y="57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91" name="Freeform 141"/>
            <p:cNvSpPr>
              <a:spLocks/>
            </p:cNvSpPr>
            <p:nvPr/>
          </p:nvSpPr>
          <p:spPr bwMode="auto">
            <a:xfrm>
              <a:off x="6007397" y="3442893"/>
              <a:ext cx="358876" cy="3425237"/>
            </a:xfrm>
            <a:custGeom>
              <a:avLst/>
              <a:gdLst/>
              <a:ahLst/>
              <a:cxnLst>
                <a:cxn ang="0">
                  <a:pos x="61" y="579"/>
                </a:cxn>
                <a:cxn ang="0">
                  <a:pos x="31" y="582"/>
                </a:cxn>
                <a:cxn ang="0">
                  <a:pos x="0" y="582"/>
                </a:cxn>
                <a:cxn ang="0">
                  <a:pos x="0" y="58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61" y="579"/>
                </a:cxn>
              </a:cxnLst>
              <a:rect l="0" t="0" r="r" b="b"/>
              <a:pathLst>
                <a:path w="61" h="582">
                  <a:moveTo>
                    <a:pt x="61" y="579"/>
                  </a:moveTo>
                  <a:lnTo>
                    <a:pt x="31" y="582"/>
                  </a:lnTo>
                  <a:lnTo>
                    <a:pt x="0" y="582"/>
                  </a:lnTo>
                  <a:lnTo>
                    <a:pt x="0" y="582"/>
                  </a:lnTo>
                  <a:lnTo>
                    <a:pt x="0" y="0"/>
                  </a:lnTo>
                  <a:lnTo>
                    <a:pt x="0" y="0"/>
                  </a:lnTo>
                  <a:lnTo>
                    <a:pt x="61" y="57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92" name="Freeform 143"/>
            <p:cNvSpPr>
              <a:spLocks/>
            </p:cNvSpPr>
            <p:nvPr/>
          </p:nvSpPr>
          <p:spPr bwMode="auto">
            <a:xfrm>
              <a:off x="6005724" y="3442893"/>
              <a:ext cx="1058977" cy="3354613"/>
            </a:xfrm>
            <a:custGeom>
              <a:avLst/>
              <a:gdLst/>
              <a:ahLst/>
              <a:cxnLst>
                <a:cxn ang="0">
                  <a:pos x="180" y="553"/>
                </a:cxn>
                <a:cxn ang="0">
                  <a:pos x="150" y="562"/>
                </a:cxn>
                <a:cxn ang="0">
                  <a:pos x="120" y="570"/>
                </a:cxn>
                <a:cxn ang="0">
                  <a:pos x="120" y="57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80" y="553"/>
                </a:cxn>
              </a:cxnLst>
              <a:rect l="0" t="0" r="r" b="b"/>
              <a:pathLst>
                <a:path w="180" h="570">
                  <a:moveTo>
                    <a:pt x="180" y="553"/>
                  </a:moveTo>
                  <a:lnTo>
                    <a:pt x="150" y="562"/>
                  </a:lnTo>
                  <a:lnTo>
                    <a:pt x="120" y="570"/>
                  </a:lnTo>
                  <a:lnTo>
                    <a:pt x="120" y="570"/>
                  </a:lnTo>
                  <a:lnTo>
                    <a:pt x="0" y="0"/>
                  </a:lnTo>
                  <a:lnTo>
                    <a:pt x="0" y="0"/>
                  </a:lnTo>
                  <a:lnTo>
                    <a:pt x="180" y="55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93" name="Freeform 145"/>
            <p:cNvSpPr>
              <a:spLocks/>
            </p:cNvSpPr>
            <p:nvPr/>
          </p:nvSpPr>
          <p:spPr bwMode="auto">
            <a:xfrm>
              <a:off x="6005724" y="3442893"/>
              <a:ext cx="1712013" cy="3125087"/>
            </a:xfrm>
            <a:custGeom>
              <a:avLst/>
              <a:gdLst/>
              <a:ahLst/>
              <a:cxnLst>
                <a:cxn ang="0">
                  <a:pos x="291" y="504"/>
                </a:cxn>
                <a:cxn ang="0">
                  <a:pos x="264" y="519"/>
                </a:cxn>
                <a:cxn ang="0">
                  <a:pos x="237" y="531"/>
                </a:cxn>
                <a:cxn ang="0">
                  <a:pos x="237" y="53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91" y="504"/>
                </a:cxn>
              </a:cxnLst>
              <a:rect l="0" t="0" r="r" b="b"/>
              <a:pathLst>
                <a:path w="291" h="531">
                  <a:moveTo>
                    <a:pt x="291" y="504"/>
                  </a:moveTo>
                  <a:lnTo>
                    <a:pt x="264" y="519"/>
                  </a:lnTo>
                  <a:lnTo>
                    <a:pt x="237" y="531"/>
                  </a:lnTo>
                  <a:lnTo>
                    <a:pt x="237" y="531"/>
                  </a:lnTo>
                  <a:lnTo>
                    <a:pt x="0" y="0"/>
                  </a:lnTo>
                  <a:lnTo>
                    <a:pt x="0" y="0"/>
                  </a:lnTo>
                  <a:lnTo>
                    <a:pt x="291" y="50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94" name="Freeform 147"/>
            <p:cNvSpPr>
              <a:spLocks/>
            </p:cNvSpPr>
            <p:nvPr/>
          </p:nvSpPr>
          <p:spPr bwMode="auto">
            <a:xfrm>
              <a:off x="5999374" y="3431123"/>
              <a:ext cx="2288567" cy="2771970"/>
            </a:xfrm>
            <a:custGeom>
              <a:avLst/>
              <a:gdLst/>
              <a:ahLst/>
              <a:cxnLst>
                <a:cxn ang="0">
                  <a:pos x="389" y="432"/>
                </a:cxn>
                <a:cxn ang="0">
                  <a:pos x="366" y="453"/>
                </a:cxn>
                <a:cxn ang="0">
                  <a:pos x="342" y="471"/>
                </a:cxn>
                <a:cxn ang="0">
                  <a:pos x="342" y="47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389" y="432"/>
                </a:cxn>
              </a:cxnLst>
              <a:rect l="0" t="0" r="r" b="b"/>
              <a:pathLst>
                <a:path w="389" h="471">
                  <a:moveTo>
                    <a:pt x="389" y="432"/>
                  </a:moveTo>
                  <a:lnTo>
                    <a:pt x="366" y="453"/>
                  </a:lnTo>
                  <a:lnTo>
                    <a:pt x="342" y="471"/>
                  </a:lnTo>
                  <a:lnTo>
                    <a:pt x="342" y="471"/>
                  </a:lnTo>
                  <a:lnTo>
                    <a:pt x="0" y="0"/>
                  </a:lnTo>
                  <a:lnTo>
                    <a:pt x="0" y="0"/>
                  </a:lnTo>
                  <a:lnTo>
                    <a:pt x="389" y="43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95" name="Freeform 149"/>
            <p:cNvSpPr>
              <a:spLocks/>
            </p:cNvSpPr>
            <p:nvPr/>
          </p:nvSpPr>
          <p:spPr bwMode="auto">
            <a:xfrm>
              <a:off x="6006931" y="3435336"/>
              <a:ext cx="2770990" cy="2283491"/>
            </a:xfrm>
            <a:custGeom>
              <a:avLst/>
              <a:gdLst/>
              <a:ahLst/>
              <a:cxnLst>
                <a:cxn ang="0">
                  <a:pos x="471" y="342"/>
                </a:cxn>
                <a:cxn ang="0">
                  <a:pos x="453" y="366"/>
                </a:cxn>
                <a:cxn ang="0">
                  <a:pos x="434" y="388"/>
                </a:cxn>
                <a:cxn ang="0">
                  <a:pos x="434" y="388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471" y="342"/>
                </a:cxn>
              </a:cxnLst>
              <a:rect l="0" t="0" r="r" b="b"/>
              <a:pathLst>
                <a:path w="471" h="388">
                  <a:moveTo>
                    <a:pt x="471" y="342"/>
                  </a:moveTo>
                  <a:lnTo>
                    <a:pt x="453" y="366"/>
                  </a:lnTo>
                  <a:lnTo>
                    <a:pt x="434" y="388"/>
                  </a:lnTo>
                  <a:lnTo>
                    <a:pt x="434" y="388"/>
                  </a:lnTo>
                  <a:lnTo>
                    <a:pt x="0" y="0"/>
                  </a:lnTo>
                  <a:lnTo>
                    <a:pt x="0" y="0"/>
                  </a:lnTo>
                  <a:lnTo>
                    <a:pt x="471" y="34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96" name="Freeform 151"/>
            <p:cNvSpPr>
              <a:spLocks/>
            </p:cNvSpPr>
            <p:nvPr/>
          </p:nvSpPr>
          <p:spPr bwMode="auto">
            <a:xfrm>
              <a:off x="5999840" y="3432795"/>
              <a:ext cx="3129866" cy="1712618"/>
            </a:xfrm>
            <a:custGeom>
              <a:avLst/>
              <a:gdLst/>
              <a:ahLst/>
              <a:cxnLst>
                <a:cxn ang="0">
                  <a:pos x="532" y="237"/>
                </a:cxn>
                <a:cxn ang="0">
                  <a:pos x="519" y="264"/>
                </a:cxn>
                <a:cxn ang="0">
                  <a:pos x="504" y="291"/>
                </a:cxn>
                <a:cxn ang="0">
                  <a:pos x="504" y="29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532" y="237"/>
                </a:cxn>
              </a:cxnLst>
              <a:rect l="0" t="0" r="r" b="b"/>
              <a:pathLst>
                <a:path w="532" h="291">
                  <a:moveTo>
                    <a:pt x="532" y="237"/>
                  </a:moveTo>
                  <a:lnTo>
                    <a:pt x="519" y="264"/>
                  </a:lnTo>
                  <a:lnTo>
                    <a:pt x="504" y="291"/>
                  </a:lnTo>
                  <a:lnTo>
                    <a:pt x="504" y="291"/>
                  </a:lnTo>
                  <a:lnTo>
                    <a:pt x="0" y="0"/>
                  </a:lnTo>
                  <a:lnTo>
                    <a:pt x="0" y="0"/>
                  </a:lnTo>
                  <a:lnTo>
                    <a:pt x="532" y="23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97" name="Freeform 153"/>
            <p:cNvSpPr>
              <a:spLocks/>
            </p:cNvSpPr>
            <p:nvPr/>
          </p:nvSpPr>
          <p:spPr bwMode="auto">
            <a:xfrm>
              <a:off x="6007397" y="3438680"/>
              <a:ext cx="3353428" cy="1059352"/>
            </a:xfrm>
            <a:custGeom>
              <a:avLst/>
              <a:gdLst/>
              <a:ahLst/>
              <a:cxnLst>
                <a:cxn ang="0">
                  <a:pos x="570" y="122"/>
                </a:cxn>
                <a:cxn ang="0">
                  <a:pos x="562" y="150"/>
                </a:cxn>
                <a:cxn ang="0">
                  <a:pos x="553" y="180"/>
                </a:cxn>
                <a:cxn ang="0">
                  <a:pos x="553" y="18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570" y="122"/>
                </a:cxn>
              </a:cxnLst>
              <a:rect l="0" t="0" r="r" b="b"/>
              <a:pathLst>
                <a:path w="570" h="180">
                  <a:moveTo>
                    <a:pt x="570" y="122"/>
                  </a:moveTo>
                  <a:lnTo>
                    <a:pt x="562" y="150"/>
                  </a:lnTo>
                  <a:lnTo>
                    <a:pt x="553" y="180"/>
                  </a:lnTo>
                  <a:lnTo>
                    <a:pt x="553" y="180"/>
                  </a:lnTo>
                  <a:lnTo>
                    <a:pt x="0" y="0"/>
                  </a:lnTo>
                  <a:lnTo>
                    <a:pt x="0" y="0"/>
                  </a:lnTo>
                  <a:lnTo>
                    <a:pt x="570" y="12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</p:grpSp>
      <p:sp>
        <p:nvSpPr>
          <p:cNvPr id="98" name="楕円 97"/>
          <p:cNvSpPr/>
          <p:nvPr/>
        </p:nvSpPr>
        <p:spPr>
          <a:xfrm>
            <a:off x="1101936" y="420948"/>
            <a:ext cx="391373" cy="391373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244305" y="6320171"/>
            <a:ext cx="47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c-2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272890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000"/>
    </mc:Choice>
    <mc:Fallback xmlns="">
      <p:transition spd="slow" advTm="8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repeatCount="4000" accel="20000" decel="20000" autoRev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4.81481E-6 L 0.72569 -0.00949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285" y="-4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5" name="グループ化 64"/>
          <p:cNvGrpSpPr/>
          <p:nvPr/>
        </p:nvGrpSpPr>
        <p:grpSpPr>
          <a:xfrm>
            <a:off x="1134300" y="1"/>
            <a:ext cx="6875400" cy="6868129"/>
            <a:chOff x="2561907" y="1"/>
            <a:chExt cx="6875400" cy="6868129"/>
          </a:xfrm>
          <a:solidFill>
            <a:schemeClr val="tx1"/>
          </a:solidFill>
        </p:grpSpPr>
        <p:sp>
          <p:nvSpPr>
            <p:cNvPr id="66" name="Freeform 95"/>
            <p:cNvSpPr>
              <a:spLocks/>
            </p:cNvSpPr>
            <p:nvPr/>
          </p:nvSpPr>
          <p:spPr bwMode="auto">
            <a:xfrm>
              <a:off x="6013281" y="3440352"/>
              <a:ext cx="3424026" cy="359002"/>
            </a:xfrm>
            <a:custGeom>
              <a:avLst/>
              <a:gdLst/>
              <a:ahLst/>
              <a:cxnLst>
                <a:cxn ang="0">
                  <a:pos x="582" y="0"/>
                </a:cxn>
                <a:cxn ang="0">
                  <a:pos x="581" y="30"/>
                </a:cxn>
                <a:cxn ang="0">
                  <a:pos x="579" y="61"/>
                </a:cxn>
                <a:cxn ang="0">
                  <a:pos x="579" y="6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582" y="0"/>
                </a:cxn>
              </a:cxnLst>
              <a:rect l="0" t="0" r="r" b="b"/>
              <a:pathLst>
                <a:path w="582" h="61">
                  <a:moveTo>
                    <a:pt x="582" y="0"/>
                  </a:moveTo>
                  <a:lnTo>
                    <a:pt x="581" y="30"/>
                  </a:lnTo>
                  <a:lnTo>
                    <a:pt x="579" y="61"/>
                  </a:lnTo>
                  <a:lnTo>
                    <a:pt x="579" y="61"/>
                  </a:lnTo>
                  <a:lnTo>
                    <a:pt x="0" y="0"/>
                  </a:lnTo>
                  <a:lnTo>
                    <a:pt x="0" y="0"/>
                  </a:lnTo>
                  <a:lnTo>
                    <a:pt x="58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9" name="Freeform 97"/>
            <p:cNvSpPr>
              <a:spLocks/>
            </p:cNvSpPr>
            <p:nvPr/>
          </p:nvSpPr>
          <p:spPr bwMode="auto">
            <a:xfrm>
              <a:off x="6017490" y="2723682"/>
              <a:ext cx="3406377" cy="718005"/>
            </a:xfrm>
            <a:custGeom>
              <a:avLst/>
              <a:gdLst/>
              <a:ahLst/>
              <a:cxnLst>
                <a:cxn ang="0">
                  <a:pos x="568" y="0"/>
                </a:cxn>
                <a:cxn ang="0">
                  <a:pos x="574" y="30"/>
                </a:cxn>
                <a:cxn ang="0">
                  <a:pos x="579" y="60"/>
                </a:cxn>
                <a:cxn ang="0">
                  <a:pos x="579" y="60"/>
                </a:cxn>
                <a:cxn ang="0">
                  <a:pos x="0" y="122"/>
                </a:cxn>
                <a:cxn ang="0">
                  <a:pos x="0" y="122"/>
                </a:cxn>
                <a:cxn ang="0">
                  <a:pos x="568" y="0"/>
                </a:cxn>
              </a:cxnLst>
              <a:rect l="0" t="0" r="r" b="b"/>
              <a:pathLst>
                <a:path w="579" h="122">
                  <a:moveTo>
                    <a:pt x="568" y="0"/>
                  </a:moveTo>
                  <a:lnTo>
                    <a:pt x="574" y="30"/>
                  </a:lnTo>
                  <a:lnTo>
                    <a:pt x="579" y="60"/>
                  </a:lnTo>
                  <a:lnTo>
                    <a:pt x="579" y="60"/>
                  </a:lnTo>
                  <a:lnTo>
                    <a:pt x="0" y="122"/>
                  </a:lnTo>
                  <a:lnTo>
                    <a:pt x="0" y="122"/>
                  </a:lnTo>
                  <a:lnTo>
                    <a:pt x="568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70" name="Freeform 99"/>
            <p:cNvSpPr>
              <a:spLocks/>
            </p:cNvSpPr>
            <p:nvPr/>
          </p:nvSpPr>
          <p:spPr bwMode="auto">
            <a:xfrm>
              <a:off x="6005724" y="2046874"/>
              <a:ext cx="3259297" cy="1394813"/>
            </a:xfrm>
            <a:custGeom>
              <a:avLst/>
              <a:gdLst/>
              <a:ahLst/>
              <a:cxnLst>
                <a:cxn ang="0">
                  <a:pos x="531" y="0"/>
                </a:cxn>
                <a:cxn ang="0">
                  <a:pos x="543" y="27"/>
                </a:cxn>
                <a:cxn ang="0">
                  <a:pos x="554" y="57"/>
                </a:cxn>
                <a:cxn ang="0">
                  <a:pos x="554" y="57"/>
                </a:cxn>
                <a:cxn ang="0">
                  <a:pos x="0" y="237"/>
                </a:cxn>
                <a:cxn ang="0">
                  <a:pos x="0" y="237"/>
                </a:cxn>
                <a:cxn ang="0">
                  <a:pos x="531" y="0"/>
                </a:cxn>
              </a:cxnLst>
              <a:rect l="0" t="0" r="r" b="b"/>
              <a:pathLst>
                <a:path w="554" h="237">
                  <a:moveTo>
                    <a:pt x="531" y="0"/>
                  </a:moveTo>
                  <a:lnTo>
                    <a:pt x="543" y="27"/>
                  </a:lnTo>
                  <a:lnTo>
                    <a:pt x="554" y="57"/>
                  </a:lnTo>
                  <a:lnTo>
                    <a:pt x="554" y="57"/>
                  </a:lnTo>
                  <a:lnTo>
                    <a:pt x="0" y="237"/>
                  </a:lnTo>
                  <a:lnTo>
                    <a:pt x="0" y="237"/>
                  </a:lnTo>
                  <a:lnTo>
                    <a:pt x="53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71" name="Freeform 101"/>
            <p:cNvSpPr>
              <a:spLocks/>
            </p:cNvSpPr>
            <p:nvPr/>
          </p:nvSpPr>
          <p:spPr bwMode="auto">
            <a:xfrm>
              <a:off x="6020838" y="1420027"/>
              <a:ext cx="2965136" cy="2012768"/>
            </a:xfrm>
            <a:custGeom>
              <a:avLst/>
              <a:gdLst/>
              <a:ahLst/>
              <a:cxnLst>
                <a:cxn ang="0">
                  <a:pos x="471" y="0"/>
                </a:cxn>
                <a:cxn ang="0">
                  <a:pos x="489" y="25"/>
                </a:cxn>
                <a:cxn ang="0">
                  <a:pos x="504" y="51"/>
                </a:cxn>
                <a:cxn ang="0">
                  <a:pos x="504" y="51"/>
                </a:cxn>
                <a:cxn ang="0">
                  <a:pos x="0" y="342"/>
                </a:cxn>
                <a:cxn ang="0">
                  <a:pos x="0" y="342"/>
                </a:cxn>
                <a:cxn ang="0">
                  <a:pos x="471" y="0"/>
                </a:cxn>
              </a:cxnLst>
              <a:rect l="0" t="0" r="r" b="b"/>
              <a:pathLst>
                <a:path w="504" h="342">
                  <a:moveTo>
                    <a:pt x="471" y="0"/>
                  </a:moveTo>
                  <a:lnTo>
                    <a:pt x="489" y="25"/>
                  </a:lnTo>
                  <a:lnTo>
                    <a:pt x="504" y="51"/>
                  </a:lnTo>
                  <a:lnTo>
                    <a:pt x="504" y="51"/>
                  </a:lnTo>
                  <a:lnTo>
                    <a:pt x="0" y="342"/>
                  </a:lnTo>
                  <a:lnTo>
                    <a:pt x="0" y="342"/>
                  </a:lnTo>
                  <a:lnTo>
                    <a:pt x="47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72" name="Freeform 103"/>
            <p:cNvSpPr>
              <a:spLocks/>
            </p:cNvSpPr>
            <p:nvPr/>
          </p:nvSpPr>
          <p:spPr bwMode="auto">
            <a:xfrm>
              <a:off x="6017490" y="882794"/>
              <a:ext cx="2541545" cy="2548329"/>
            </a:xfrm>
            <a:custGeom>
              <a:avLst/>
              <a:gdLst/>
              <a:ahLst/>
              <a:cxnLst>
                <a:cxn ang="0">
                  <a:pos x="388" y="0"/>
                </a:cxn>
                <a:cxn ang="0">
                  <a:pos x="411" y="21"/>
                </a:cxn>
                <a:cxn ang="0">
                  <a:pos x="432" y="43"/>
                </a:cxn>
                <a:cxn ang="0">
                  <a:pos x="432" y="43"/>
                </a:cxn>
                <a:cxn ang="0">
                  <a:pos x="0" y="433"/>
                </a:cxn>
                <a:cxn ang="0">
                  <a:pos x="0" y="433"/>
                </a:cxn>
                <a:cxn ang="0">
                  <a:pos x="388" y="0"/>
                </a:cxn>
              </a:cxnLst>
              <a:rect l="0" t="0" r="r" b="b"/>
              <a:pathLst>
                <a:path w="432" h="433">
                  <a:moveTo>
                    <a:pt x="388" y="0"/>
                  </a:moveTo>
                  <a:lnTo>
                    <a:pt x="411" y="21"/>
                  </a:lnTo>
                  <a:lnTo>
                    <a:pt x="432" y="43"/>
                  </a:lnTo>
                  <a:lnTo>
                    <a:pt x="432" y="43"/>
                  </a:lnTo>
                  <a:lnTo>
                    <a:pt x="0" y="433"/>
                  </a:lnTo>
                  <a:lnTo>
                    <a:pt x="0" y="433"/>
                  </a:lnTo>
                  <a:lnTo>
                    <a:pt x="388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73" name="Freeform 105"/>
            <p:cNvSpPr>
              <a:spLocks/>
            </p:cNvSpPr>
            <p:nvPr/>
          </p:nvSpPr>
          <p:spPr bwMode="auto">
            <a:xfrm>
              <a:off x="6017490" y="451496"/>
              <a:ext cx="2012057" cy="2966184"/>
            </a:xfrm>
            <a:custGeom>
              <a:avLst/>
              <a:gdLst/>
              <a:ahLst/>
              <a:cxnLst>
                <a:cxn ang="0">
                  <a:pos x="291" y="0"/>
                </a:cxn>
                <a:cxn ang="0">
                  <a:pos x="316" y="15"/>
                </a:cxn>
                <a:cxn ang="0">
                  <a:pos x="342" y="33"/>
                </a:cxn>
                <a:cxn ang="0">
                  <a:pos x="342" y="33"/>
                </a:cxn>
                <a:cxn ang="0">
                  <a:pos x="0" y="504"/>
                </a:cxn>
                <a:cxn ang="0">
                  <a:pos x="0" y="504"/>
                </a:cxn>
                <a:cxn ang="0">
                  <a:pos x="291" y="0"/>
                </a:cxn>
              </a:cxnLst>
              <a:rect l="0" t="0" r="r" b="b"/>
              <a:pathLst>
                <a:path w="342" h="504">
                  <a:moveTo>
                    <a:pt x="291" y="0"/>
                  </a:moveTo>
                  <a:lnTo>
                    <a:pt x="316" y="15"/>
                  </a:lnTo>
                  <a:lnTo>
                    <a:pt x="342" y="33"/>
                  </a:lnTo>
                  <a:lnTo>
                    <a:pt x="342" y="33"/>
                  </a:lnTo>
                  <a:lnTo>
                    <a:pt x="0" y="504"/>
                  </a:lnTo>
                  <a:lnTo>
                    <a:pt x="0" y="504"/>
                  </a:lnTo>
                  <a:lnTo>
                    <a:pt x="29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74" name="Freeform 107"/>
            <p:cNvSpPr>
              <a:spLocks/>
            </p:cNvSpPr>
            <p:nvPr/>
          </p:nvSpPr>
          <p:spPr bwMode="auto">
            <a:xfrm>
              <a:off x="6005724" y="164789"/>
              <a:ext cx="1394320" cy="3266334"/>
            </a:xfrm>
            <a:custGeom>
              <a:avLst/>
              <a:gdLst/>
              <a:ahLst/>
              <a:cxnLst>
                <a:cxn ang="0">
                  <a:pos x="180" y="0"/>
                </a:cxn>
                <a:cxn ang="0">
                  <a:pos x="209" y="11"/>
                </a:cxn>
                <a:cxn ang="0">
                  <a:pos x="237" y="23"/>
                </a:cxn>
                <a:cxn ang="0">
                  <a:pos x="237" y="23"/>
                </a:cxn>
                <a:cxn ang="0">
                  <a:pos x="0" y="555"/>
                </a:cxn>
                <a:cxn ang="0">
                  <a:pos x="0" y="555"/>
                </a:cxn>
                <a:cxn ang="0">
                  <a:pos x="180" y="0"/>
                </a:cxn>
              </a:cxnLst>
              <a:rect l="0" t="0" r="r" b="b"/>
              <a:pathLst>
                <a:path w="237" h="555">
                  <a:moveTo>
                    <a:pt x="180" y="0"/>
                  </a:moveTo>
                  <a:lnTo>
                    <a:pt x="209" y="11"/>
                  </a:lnTo>
                  <a:lnTo>
                    <a:pt x="237" y="23"/>
                  </a:lnTo>
                  <a:lnTo>
                    <a:pt x="237" y="23"/>
                  </a:lnTo>
                  <a:lnTo>
                    <a:pt x="0" y="555"/>
                  </a:lnTo>
                  <a:lnTo>
                    <a:pt x="0" y="555"/>
                  </a:lnTo>
                  <a:lnTo>
                    <a:pt x="18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75" name="Freeform 109"/>
            <p:cNvSpPr>
              <a:spLocks/>
            </p:cNvSpPr>
            <p:nvPr/>
          </p:nvSpPr>
          <p:spPr bwMode="auto">
            <a:xfrm>
              <a:off x="5999840" y="5886"/>
              <a:ext cx="711868" cy="3419351"/>
            </a:xfrm>
            <a:custGeom>
              <a:avLst/>
              <a:gdLst/>
              <a:ahLst/>
              <a:cxnLst>
                <a:cxn ang="0">
                  <a:pos x="61" y="0"/>
                </a:cxn>
                <a:cxn ang="0">
                  <a:pos x="91" y="5"/>
                </a:cxn>
                <a:cxn ang="0">
                  <a:pos x="121" y="11"/>
                </a:cxn>
                <a:cxn ang="0">
                  <a:pos x="121" y="11"/>
                </a:cxn>
                <a:cxn ang="0">
                  <a:pos x="0" y="581"/>
                </a:cxn>
                <a:cxn ang="0">
                  <a:pos x="0" y="581"/>
                </a:cxn>
                <a:cxn ang="0">
                  <a:pos x="61" y="0"/>
                </a:cxn>
              </a:cxnLst>
              <a:rect l="0" t="0" r="r" b="b"/>
              <a:pathLst>
                <a:path w="121" h="581">
                  <a:moveTo>
                    <a:pt x="61" y="0"/>
                  </a:moveTo>
                  <a:lnTo>
                    <a:pt x="91" y="5"/>
                  </a:lnTo>
                  <a:lnTo>
                    <a:pt x="121" y="11"/>
                  </a:lnTo>
                  <a:lnTo>
                    <a:pt x="121" y="11"/>
                  </a:lnTo>
                  <a:lnTo>
                    <a:pt x="0" y="581"/>
                  </a:lnTo>
                  <a:lnTo>
                    <a:pt x="0" y="581"/>
                  </a:lnTo>
                  <a:lnTo>
                    <a:pt x="6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76" name="Freeform 111"/>
            <p:cNvSpPr>
              <a:spLocks/>
            </p:cNvSpPr>
            <p:nvPr/>
          </p:nvSpPr>
          <p:spPr bwMode="auto">
            <a:xfrm>
              <a:off x="5635082" y="1"/>
              <a:ext cx="364759" cy="3425237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32" y="1"/>
                </a:cxn>
                <a:cxn ang="0">
                  <a:pos x="62" y="0"/>
                </a:cxn>
                <a:cxn ang="0">
                  <a:pos x="62" y="0"/>
                </a:cxn>
                <a:cxn ang="0">
                  <a:pos x="62" y="582"/>
                </a:cxn>
                <a:cxn ang="0">
                  <a:pos x="62" y="582"/>
                </a:cxn>
                <a:cxn ang="0">
                  <a:pos x="0" y="3"/>
                </a:cxn>
              </a:cxnLst>
              <a:rect l="0" t="0" r="r" b="b"/>
              <a:pathLst>
                <a:path w="62" h="582">
                  <a:moveTo>
                    <a:pt x="0" y="3"/>
                  </a:moveTo>
                  <a:lnTo>
                    <a:pt x="32" y="1"/>
                  </a:lnTo>
                  <a:lnTo>
                    <a:pt x="62" y="0"/>
                  </a:lnTo>
                  <a:lnTo>
                    <a:pt x="62" y="0"/>
                  </a:lnTo>
                  <a:lnTo>
                    <a:pt x="62" y="582"/>
                  </a:lnTo>
                  <a:lnTo>
                    <a:pt x="62" y="582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77" name="Freeform 113"/>
            <p:cNvSpPr>
              <a:spLocks/>
            </p:cNvSpPr>
            <p:nvPr/>
          </p:nvSpPr>
          <p:spPr bwMode="auto">
            <a:xfrm>
              <a:off x="4940863" y="88280"/>
              <a:ext cx="1058977" cy="3354613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28" y="7"/>
                </a:cxn>
                <a:cxn ang="0">
                  <a:pos x="58" y="0"/>
                </a:cxn>
                <a:cxn ang="0">
                  <a:pos x="58" y="0"/>
                </a:cxn>
                <a:cxn ang="0">
                  <a:pos x="180" y="570"/>
                </a:cxn>
                <a:cxn ang="0">
                  <a:pos x="180" y="570"/>
                </a:cxn>
                <a:cxn ang="0">
                  <a:pos x="0" y="15"/>
                </a:cxn>
              </a:cxnLst>
              <a:rect l="0" t="0" r="r" b="b"/>
              <a:pathLst>
                <a:path w="180" h="570">
                  <a:moveTo>
                    <a:pt x="0" y="15"/>
                  </a:moveTo>
                  <a:lnTo>
                    <a:pt x="28" y="7"/>
                  </a:lnTo>
                  <a:lnTo>
                    <a:pt x="58" y="0"/>
                  </a:lnTo>
                  <a:lnTo>
                    <a:pt x="58" y="0"/>
                  </a:lnTo>
                  <a:lnTo>
                    <a:pt x="180" y="570"/>
                  </a:lnTo>
                  <a:lnTo>
                    <a:pt x="180" y="570"/>
                  </a:lnTo>
                  <a:lnTo>
                    <a:pt x="0" y="1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78" name="Freeform 115"/>
            <p:cNvSpPr>
              <a:spLocks/>
            </p:cNvSpPr>
            <p:nvPr/>
          </p:nvSpPr>
          <p:spPr bwMode="auto">
            <a:xfrm>
              <a:off x="4269711" y="306036"/>
              <a:ext cx="1723780" cy="3125087"/>
            </a:xfrm>
            <a:custGeom>
              <a:avLst/>
              <a:gdLst/>
              <a:ahLst/>
              <a:cxnLst>
                <a:cxn ang="0">
                  <a:pos x="0" y="27"/>
                </a:cxn>
                <a:cxn ang="0">
                  <a:pos x="27" y="12"/>
                </a:cxn>
                <a:cxn ang="0">
                  <a:pos x="56" y="0"/>
                </a:cxn>
                <a:cxn ang="0">
                  <a:pos x="56" y="0"/>
                </a:cxn>
                <a:cxn ang="0">
                  <a:pos x="293" y="531"/>
                </a:cxn>
                <a:cxn ang="0">
                  <a:pos x="293" y="531"/>
                </a:cxn>
                <a:cxn ang="0">
                  <a:pos x="0" y="27"/>
                </a:cxn>
              </a:cxnLst>
              <a:rect l="0" t="0" r="r" b="b"/>
              <a:pathLst>
                <a:path w="293" h="531">
                  <a:moveTo>
                    <a:pt x="0" y="27"/>
                  </a:moveTo>
                  <a:lnTo>
                    <a:pt x="27" y="12"/>
                  </a:lnTo>
                  <a:lnTo>
                    <a:pt x="56" y="0"/>
                  </a:lnTo>
                  <a:lnTo>
                    <a:pt x="56" y="0"/>
                  </a:lnTo>
                  <a:lnTo>
                    <a:pt x="293" y="531"/>
                  </a:lnTo>
                  <a:lnTo>
                    <a:pt x="293" y="531"/>
                  </a:lnTo>
                  <a:lnTo>
                    <a:pt x="0" y="2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79" name="Freeform 117"/>
            <p:cNvSpPr>
              <a:spLocks/>
            </p:cNvSpPr>
            <p:nvPr/>
          </p:nvSpPr>
          <p:spPr bwMode="auto">
            <a:xfrm>
              <a:off x="3693623" y="659153"/>
              <a:ext cx="2294451" cy="2771970"/>
            </a:xfrm>
            <a:custGeom>
              <a:avLst/>
              <a:gdLst/>
              <a:ahLst/>
              <a:cxnLst>
                <a:cxn ang="0">
                  <a:pos x="0" y="39"/>
                </a:cxn>
                <a:cxn ang="0">
                  <a:pos x="24" y="18"/>
                </a:cxn>
                <a:cxn ang="0">
                  <a:pos x="48" y="0"/>
                </a:cxn>
                <a:cxn ang="0">
                  <a:pos x="48" y="0"/>
                </a:cxn>
                <a:cxn ang="0">
                  <a:pos x="390" y="471"/>
                </a:cxn>
                <a:cxn ang="0">
                  <a:pos x="390" y="471"/>
                </a:cxn>
                <a:cxn ang="0">
                  <a:pos x="0" y="39"/>
                </a:cxn>
              </a:cxnLst>
              <a:rect l="0" t="0" r="r" b="b"/>
              <a:pathLst>
                <a:path w="390" h="471">
                  <a:moveTo>
                    <a:pt x="0" y="39"/>
                  </a:moveTo>
                  <a:lnTo>
                    <a:pt x="24" y="18"/>
                  </a:lnTo>
                  <a:lnTo>
                    <a:pt x="48" y="0"/>
                  </a:lnTo>
                  <a:lnTo>
                    <a:pt x="48" y="0"/>
                  </a:lnTo>
                  <a:lnTo>
                    <a:pt x="390" y="471"/>
                  </a:lnTo>
                  <a:lnTo>
                    <a:pt x="390" y="471"/>
                  </a:lnTo>
                  <a:lnTo>
                    <a:pt x="0" y="3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80" name="Freeform 119"/>
            <p:cNvSpPr>
              <a:spLocks/>
            </p:cNvSpPr>
            <p:nvPr/>
          </p:nvSpPr>
          <p:spPr bwMode="auto">
            <a:xfrm>
              <a:off x="3217084" y="1135861"/>
              <a:ext cx="2770990" cy="2295262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18" y="24"/>
                </a:cxn>
                <a:cxn ang="0">
                  <a:pos x="38" y="0"/>
                </a:cxn>
                <a:cxn ang="0">
                  <a:pos x="38" y="0"/>
                </a:cxn>
                <a:cxn ang="0">
                  <a:pos x="471" y="390"/>
                </a:cxn>
                <a:cxn ang="0">
                  <a:pos x="471" y="390"/>
                </a:cxn>
                <a:cxn ang="0">
                  <a:pos x="0" y="48"/>
                </a:cxn>
              </a:cxnLst>
              <a:rect l="0" t="0" r="r" b="b"/>
              <a:pathLst>
                <a:path w="471" h="390">
                  <a:moveTo>
                    <a:pt x="0" y="48"/>
                  </a:moveTo>
                  <a:lnTo>
                    <a:pt x="18" y="24"/>
                  </a:lnTo>
                  <a:lnTo>
                    <a:pt x="38" y="0"/>
                  </a:lnTo>
                  <a:lnTo>
                    <a:pt x="38" y="0"/>
                  </a:lnTo>
                  <a:lnTo>
                    <a:pt x="471" y="390"/>
                  </a:lnTo>
                  <a:lnTo>
                    <a:pt x="471" y="390"/>
                  </a:lnTo>
                  <a:lnTo>
                    <a:pt x="0" y="4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81" name="Freeform 121"/>
            <p:cNvSpPr>
              <a:spLocks/>
            </p:cNvSpPr>
            <p:nvPr/>
          </p:nvSpPr>
          <p:spPr bwMode="auto">
            <a:xfrm>
              <a:off x="2864091" y="1718505"/>
              <a:ext cx="3123983" cy="1712618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12" y="27"/>
                </a:cxn>
                <a:cxn ang="0">
                  <a:pos x="27" y="0"/>
                </a:cxn>
                <a:cxn ang="0">
                  <a:pos x="27" y="0"/>
                </a:cxn>
                <a:cxn ang="0">
                  <a:pos x="531" y="291"/>
                </a:cxn>
                <a:cxn ang="0">
                  <a:pos x="531" y="291"/>
                </a:cxn>
                <a:cxn ang="0">
                  <a:pos x="0" y="54"/>
                </a:cxn>
              </a:cxnLst>
              <a:rect l="0" t="0" r="r" b="b"/>
              <a:pathLst>
                <a:path w="531" h="291">
                  <a:moveTo>
                    <a:pt x="0" y="54"/>
                  </a:moveTo>
                  <a:lnTo>
                    <a:pt x="12" y="27"/>
                  </a:lnTo>
                  <a:lnTo>
                    <a:pt x="27" y="0"/>
                  </a:lnTo>
                  <a:lnTo>
                    <a:pt x="27" y="0"/>
                  </a:lnTo>
                  <a:lnTo>
                    <a:pt x="531" y="291"/>
                  </a:lnTo>
                  <a:lnTo>
                    <a:pt x="531" y="291"/>
                  </a:lnTo>
                  <a:lnTo>
                    <a:pt x="0" y="5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82" name="Freeform 123"/>
            <p:cNvSpPr>
              <a:spLocks/>
            </p:cNvSpPr>
            <p:nvPr/>
          </p:nvSpPr>
          <p:spPr bwMode="auto">
            <a:xfrm>
              <a:off x="2634646" y="2371771"/>
              <a:ext cx="3353428" cy="1059352"/>
            </a:xfrm>
            <a:custGeom>
              <a:avLst/>
              <a:gdLst/>
              <a:ahLst/>
              <a:cxnLst>
                <a:cxn ang="0">
                  <a:pos x="0" y="59"/>
                </a:cxn>
                <a:cxn ang="0">
                  <a:pos x="8" y="30"/>
                </a:cxn>
                <a:cxn ang="0">
                  <a:pos x="17" y="0"/>
                </a:cxn>
                <a:cxn ang="0">
                  <a:pos x="17" y="0"/>
                </a:cxn>
                <a:cxn ang="0">
                  <a:pos x="570" y="180"/>
                </a:cxn>
                <a:cxn ang="0">
                  <a:pos x="570" y="180"/>
                </a:cxn>
                <a:cxn ang="0">
                  <a:pos x="0" y="59"/>
                </a:cxn>
              </a:cxnLst>
              <a:rect l="0" t="0" r="r" b="b"/>
              <a:pathLst>
                <a:path w="570" h="180">
                  <a:moveTo>
                    <a:pt x="0" y="59"/>
                  </a:moveTo>
                  <a:lnTo>
                    <a:pt x="8" y="30"/>
                  </a:lnTo>
                  <a:lnTo>
                    <a:pt x="17" y="0"/>
                  </a:lnTo>
                  <a:lnTo>
                    <a:pt x="17" y="0"/>
                  </a:lnTo>
                  <a:lnTo>
                    <a:pt x="570" y="180"/>
                  </a:lnTo>
                  <a:lnTo>
                    <a:pt x="570" y="180"/>
                  </a:lnTo>
                  <a:lnTo>
                    <a:pt x="0" y="5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83" name="Freeform 125"/>
            <p:cNvSpPr>
              <a:spLocks/>
            </p:cNvSpPr>
            <p:nvPr/>
          </p:nvSpPr>
          <p:spPr bwMode="auto">
            <a:xfrm>
              <a:off x="2561907" y="3078006"/>
              <a:ext cx="3424026" cy="353117"/>
            </a:xfrm>
            <a:custGeom>
              <a:avLst/>
              <a:gdLst/>
              <a:ahLst/>
              <a:cxnLst>
                <a:cxn ang="0">
                  <a:pos x="0" y="60"/>
                </a:cxn>
                <a:cxn ang="0">
                  <a:pos x="1" y="30"/>
                </a:cxn>
                <a:cxn ang="0">
                  <a:pos x="3" y="0"/>
                </a:cxn>
                <a:cxn ang="0">
                  <a:pos x="3" y="0"/>
                </a:cxn>
                <a:cxn ang="0">
                  <a:pos x="582" y="60"/>
                </a:cxn>
                <a:cxn ang="0">
                  <a:pos x="582" y="60"/>
                </a:cxn>
                <a:cxn ang="0">
                  <a:pos x="0" y="60"/>
                </a:cxn>
              </a:cxnLst>
              <a:rect l="0" t="0" r="r" b="b"/>
              <a:pathLst>
                <a:path w="582" h="60">
                  <a:moveTo>
                    <a:pt x="0" y="60"/>
                  </a:moveTo>
                  <a:lnTo>
                    <a:pt x="1" y="30"/>
                  </a:lnTo>
                  <a:lnTo>
                    <a:pt x="3" y="0"/>
                  </a:lnTo>
                  <a:lnTo>
                    <a:pt x="3" y="0"/>
                  </a:lnTo>
                  <a:lnTo>
                    <a:pt x="582" y="60"/>
                  </a:lnTo>
                  <a:lnTo>
                    <a:pt x="582" y="60"/>
                  </a:lnTo>
                  <a:lnTo>
                    <a:pt x="0" y="6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84" name="Freeform 127"/>
            <p:cNvSpPr>
              <a:spLocks/>
            </p:cNvSpPr>
            <p:nvPr/>
          </p:nvSpPr>
          <p:spPr bwMode="auto">
            <a:xfrm>
              <a:off x="2574140" y="3435336"/>
              <a:ext cx="3406377" cy="712120"/>
            </a:xfrm>
            <a:custGeom>
              <a:avLst/>
              <a:gdLst/>
              <a:ahLst/>
              <a:cxnLst>
                <a:cxn ang="0">
                  <a:pos x="11" y="121"/>
                </a:cxn>
                <a:cxn ang="0">
                  <a:pos x="5" y="91"/>
                </a:cxn>
                <a:cxn ang="0">
                  <a:pos x="0" y="60"/>
                </a:cxn>
                <a:cxn ang="0">
                  <a:pos x="0" y="60"/>
                </a:cxn>
                <a:cxn ang="0">
                  <a:pos x="579" y="0"/>
                </a:cxn>
                <a:cxn ang="0">
                  <a:pos x="579" y="0"/>
                </a:cxn>
                <a:cxn ang="0">
                  <a:pos x="11" y="121"/>
                </a:cxn>
              </a:cxnLst>
              <a:rect l="0" t="0" r="r" b="b"/>
              <a:pathLst>
                <a:path w="579" h="121">
                  <a:moveTo>
                    <a:pt x="11" y="121"/>
                  </a:moveTo>
                  <a:lnTo>
                    <a:pt x="5" y="91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579" y="0"/>
                  </a:lnTo>
                  <a:lnTo>
                    <a:pt x="579" y="0"/>
                  </a:lnTo>
                  <a:lnTo>
                    <a:pt x="11" y="12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85" name="Freeform 129"/>
            <p:cNvSpPr>
              <a:spLocks/>
            </p:cNvSpPr>
            <p:nvPr/>
          </p:nvSpPr>
          <p:spPr bwMode="auto">
            <a:xfrm>
              <a:off x="2734661" y="3441222"/>
              <a:ext cx="3253413" cy="1394813"/>
            </a:xfrm>
            <a:custGeom>
              <a:avLst/>
              <a:gdLst/>
              <a:ahLst/>
              <a:cxnLst>
                <a:cxn ang="0">
                  <a:pos x="21" y="237"/>
                </a:cxn>
                <a:cxn ang="0">
                  <a:pos x="10" y="209"/>
                </a:cxn>
                <a:cxn ang="0">
                  <a:pos x="0" y="180"/>
                </a:cxn>
                <a:cxn ang="0">
                  <a:pos x="0" y="180"/>
                </a:cxn>
                <a:cxn ang="0">
                  <a:pos x="553" y="0"/>
                </a:cxn>
                <a:cxn ang="0">
                  <a:pos x="553" y="0"/>
                </a:cxn>
                <a:cxn ang="0">
                  <a:pos x="21" y="237"/>
                </a:cxn>
              </a:cxnLst>
              <a:rect l="0" t="0" r="r" b="b"/>
              <a:pathLst>
                <a:path w="553" h="237">
                  <a:moveTo>
                    <a:pt x="21" y="237"/>
                  </a:moveTo>
                  <a:lnTo>
                    <a:pt x="10" y="209"/>
                  </a:lnTo>
                  <a:lnTo>
                    <a:pt x="0" y="180"/>
                  </a:lnTo>
                  <a:lnTo>
                    <a:pt x="0" y="180"/>
                  </a:lnTo>
                  <a:lnTo>
                    <a:pt x="553" y="0"/>
                  </a:lnTo>
                  <a:lnTo>
                    <a:pt x="553" y="0"/>
                  </a:lnTo>
                  <a:lnTo>
                    <a:pt x="21" y="23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86" name="Freeform 131"/>
            <p:cNvSpPr>
              <a:spLocks/>
            </p:cNvSpPr>
            <p:nvPr/>
          </p:nvSpPr>
          <p:spPr bwMode="auto">
            <a:xfrm>
              <a:off x="3022938" y="3448779"/>
              <a:ext cx="2965136" cy="2012768"/>
            </a:xfrm>
            <a:custGeom>
              <a:avLst/>
              <a:gdLst/>
              <a:ahLst/>
              <a:cxnLst>
                <a:cxn ang="0">
                  <a:pos x="33" y="342"/>
                </a:cxn>
                <a:cxn ang="0">
                  <a:pos x="17" y="317"/>
                </a:cxn>
                <a:cxn ang="0">
                  <a:pos x="0" y="291"/>
                </a:cxn>
                <a:cxn ang="0">
                  <a:pos x="0" y="291"/>
                </a:cxn>
                <a:cxn ang="0">
                  <a:pos x="504" y="0"/>
                </a:cxn>
                <a:cxn ang="0">
                  <a:pos x="504" y="0"/>
                </a:cxn>
                <a:cxn ang="0">
                  <a:pos x="33" y="342"/>
                </a:cxn>
              </a:cxnLst>
              <a:rect l="0" t="0" r="r" b="b"/>
              <a:pathLst>
                <a:path w="504" h="342">
                  <a:moveTo>
                    <a:pt x="33" y="342"/>
                  </a:moveTo>
                  <a:lnTo>
                    <a:pt x="17" y="317"/>
                  </a:lnTo>
                  <a:lnTo>
                    <a:pt x="0" y="291"/>
                  </a:lnTo>
                  <a:lnTo>
                    <a:pt x="0" y="291"/>
                  </a:lnTo>
                  <a:lnTo>
                    <a:pt x="504" y="0"/>
                  </a:lnTo>
                  <a:lnTo>
                    <a:pt x="504" y="0"/>
                  </a:lnTo>
                  <a:lnTo>
                    <a:pt x="33" y="34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87" name="Freeform 133"/>
            <p:cNvSpPr>
              <a:spLocks/>
            </p:cNvSpPr>
            <p:nvPr/>
          </p:nvSpPr>
          <p:spPr bwMode="auto">
            <a:xfrm>
              <a:off x="3446529" y="3442893"/>
              <a:ext cx="2553312" cy="2548329"/>
            </a:xfrm>
            <a:custGeom>
              <a:avLst/>
              <a:gdLst/>
              <a:ahLst/>
              <a:cxnLst>
                <a:cxn ang="0">
                  <a:pos x="44" y="433"/>
                </a:cxn>
                <a:cxn ang="0">
                  <a:pos x="21" y="412"/>
                </a:cxn>
                <a:cxn ang="0">
                  <a:pos x="0" y="390"/>
                </a:cxn>
                <a:cxn ang="0">
                  <a:pos x="0" y="390"/>
                </a:cxn>
                <a:cxn ang="0">
                  <a:pos x="434" y="0"/>
                </a:cxn>
                <a:cxn ang="0">
                  <a:pos x="434" y="0"/>
                </a:cxn>
                <a:cxn ang="0">
                  <a:pos x="44" y="433"/>
                </a:cxn>
              </a:cxnLst>
              <a:rect l="0" t="0" r="r" b="b"/>
              <a:pathLst>
                <a:path w="434" h="433">
                  <a:moveTo>
                    <a:pt x="44" y="433"/>
                  </a:moveTo>
                  <a:lnTo>
                    <a:pt x="21" y="412"/>
                  </a:lnTo>
                  <a:lnTo>
                    <a:pt x="0" y="390"/>
                  </a:lnTo>
                  <a:lnTo>
                    <a:pt x="0" y="390"/>
                  </a:lnTo>
                  <a:lnTo>
                    <a:pt x="434" y="0"/>
                  </a:lnTo>
                  <a:lnTo>
                    <a:pt x="434" y="0"/>
                  </a:lnTo>
                  <a:lnTo>
                    <a:pt x="44" y="43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88" name="Freeform 135"/>
            <p:cNvSpPr>
              <a:spLocks/>
            </p:cNvSpPr>
            <p:nvPr/>
          </p:nvSpPr>
          <p:spPr bwMode="auto">
            <a:xfrm>
              <a:off x="3987784" y="3442893"/>
              <a:ext cx="2012057" cy="2972070"/>
            </a:xfrm>
            <a:custGeom>
              <a:avLst/>
              <a:gdLst/>
              <a:ahLst/>
              <a:cxnLst>
                <a:cxn ang="0">
                  <a:pos x="51" y="505"/>
                </a:cxn>
                <a:cxn ang="0">
                  <a:pos x="24" y="489"/>
                </a:cxn>
                <a:cxn ang="0">
                  <a:pos x="0" y="471"/>
                </a:cxn>
                <a:cxn ang="0">
                  <a:pos x="0" y="471"/>
                </a:cxn>
                <a:cxn ang="0">
                  <a:pos x="342" y="0"/>
                </a:cxn>
                <a:cxn ang="0">
                  <a:pos x="342" y="0"/>
                </a:cxn>
                <a:cxn ang="0">
                  <a:pos x="51" y="505"/>
                </a:cxn>
              </a:cxnLst>
              <a:rect l="0" t="0" r="r" b="b"/>
              <a:pathLst>
                <a:path w="342" h="505">
                  <a:moveTo>
                    <a:pt x="51" y="505"/>
                  </a:moveTo>
                  <a:lnTo>
                    <a:pt x="24" y="489"/>
                  </a:lnTo>
                  <a:lnTo>
                    <a:pt x="0" y="471"/>
                  </a:lnTo>
                  <a:lnTo>
                    <a:pt x="0" y="471"/>
                  </a:lnTo>
                  <a:lnTo>
                    <a:pt x="342" y="0"/>
                  </a:lnTo>
                  <a:lnTo>
                    <a:pt x="342" y="0"/>
                  </a:lnTo>
                  <a:lnTo>
                    <a:pt x="51" y="50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89" name="Freeform 137"/>
            <p:cNvSpPr>
              <a:spLocks/>
            </p:cNvSpPr>
            <p:nvPr/>
          </p:nvSpPr>
          <p:spPr bwMode="auto">
            <a:xfrm>
              <a:off x="4620634" y="3437473"/>
              <a:ext cx="1382554" cy="3266334"/>
            </a:xfrm>
            <a:custGeom>
              <a:avLst/>
              <a:gdLst/>
              <a:ahLst/>
              <a:cxnLst>
                <a:cxn ang="0">
                  <a:pos x="55" y="555"/>
                </a:cxn>
                <a:cxn ang="0">
                  <a:pos x="27" y="545"/>
                </a:cxn>
                <a:cxn ang="0">
                  <a:pos x="0" y="533"/>
                </a:cxn>
                <a:cxn ang="0">
                  <a:pos x="0" y="533"/>
                </a:cxn>
                <a:cxn ang="0">
                  <a:pos x="235" y="0"/>
                </a:cxn>
                <a:cxn ang="0">
                  <a:pos x="235" y="0"/>
                </a:cxn>
                <a:cxn ang="0">
                  <a:pos x="55" y="555"/>
                </a:cxn>
              </a:cxnLst>
              <a:rect l="0" t="0" r="r" b="b"/>
              <a:pathLst>
                <a:path w="235" h="555">
                  <a:moveTo>
                    <a:pt x="55" y="555"/>
                  </a:moveTo>
                  <a:lnTo>
                    <a:pt x="27" y="545"/>
                  </a:lnTo>
                  <a:lnTo>
                    <a:pt x="0" y="533"/>
                  </a:lnTo>
                  <a:lnTo>
                    <a:pt x="0" y="533"/>
                  </a:lnTo>
                  <a:lnTo>
                    <a:pt x="235" y="0"/>
                  </a:lnTo>
                  <a:lnTo>
                    <a:pt x="235" y="0"/>
                  </a:lnTo>
                  <a:lnTo>
                    <a:pt x="55" y="55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90" name="Freeform 139"/>
            <p:cNvSpPr>
              <a:spLocks/>
            </p:cNvSpPr>
            <p:nvPr/>
          </p:nvSpPr>
          <p:spPr bwMode="auto">
            <a:xfrm>
              <a:off x="5289646" y="3425238"/>
              <a:ext cx="717751" cy="3407581"/>
            </a:xfrm>
            <a:custGeom>
              <a:avLst/>
              <a:gdLst/>
              <a:ahLst/>
              <a:cxnLst>
                <a:cxn ang="0">
                  <a:pos x="60" y="579"/>
                </a:cxn>
                <a:cxn ang="0">
                  <a:pos x="30" y="576"/>
                </a:cxn>
                <a:cxn ang="0">
                  <a:pos x="0" y="570"/>
                </a:cxn>
                <a:cxn ang="0">
                  <a:pos x="0" y="570"/>
                </a:cxn>
                <a:cxn ang="0">
                  <a:pos x="122" y="0"/>
                </a:cxn>
                <a:cxn ang="0">
                  <a:pos x="122" y="0"/>
                </a:cxn>
                <a:cxn ang="0">
                  <a:pos x="60" y="579"/>
                </a:cxn>
              </a:cxnLst>
              <a:rect l="0" t="0" r="r" b="b"/>
              <a:pathLst>
                <a:path w="122" h="579">
                  <a:moveTo>
                    <a:pt x="60" y="579"/>
                  </a:moveTo>
                  <a:lnTo>
                    <a:pt x="30" y="576"/>
                  </a:lnTo>
                  <a:lnTo>
                    <a:pt x="0" y="570"/>
                  </a:lnTo>
                  <a:lnTo>
                    <a:pt x="0" y="570"/>
                  </a:lnTo>
                  <a:lnTo>
                    <a:pt x="122" y="0"/>
                  </a:lnTo>
                  <a:lnTo>
                    <a:pt x="122" y="0"/>
                  </a:lnTo>
                  <a:lnTo>
                    <a:pt x="60" y="57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91" name="Freeform 141"/>
            <p:cNvSpPr>
              <a:spLocks/>
            </p:cNvSpPr>
            <p:nvPr/>
          </p:nvSpPr>
          <p:spPr bwMode="auto">
            <a:xfrm>
              <a:off x="6007397" y="3442893"/>
              <a:ext cx="358876" cy="3425237"/>
            </a:xfrm>
            <a:custGeom>
              <a:avLst/>
              <a:gdLst/>
              <a:ahLst/>
              <a:cxnLst>
                <a:cxn ang="0">
                  <a:pos x="61" y="579"/>
                </a:cxn>
                <a:cxn ang="0">
                  <a:pos x="31" y="582"/>
                </a:cxn>
                <a:cxn ang="0">
                  <a:pos x="0" y="582"/>
                </a:cxn>
                <a:cxn ang="0">
                  <a:pos x="0" y="58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61" y="579"/>
                </a:cxn>
              </a:cxnLst>
              <a:rect l="0" t="0" r="r" b="b"/>
              <a:pathLst>
                <a:path w="61" h="582">
                  <a:moveTo>
                    <a:pt x="61" y="579"/>
                  </a:moveTo>
                  <a:lnTo>
                    <a:pt x="31" y="582"/>
                  </a:lnTo>
                  <a:lnTo>
                    <a:pt x="0" y="582"/>
                  </a:lnTo>
                  <a:lnTo>
                    <a:pt x="0" y="582"/>
                  </a:lnTo>
                  <a:lnTo>
                    <a:pt x="0" y="0"/>
                  </a:lnTo>
                  <a:lnTo>
                    <a:pt x="0" y="0"/>
                  </a:lnTo>
                  <a:lnTo>
                    <a:pt x="61" y="57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92" name="Freeform 143"/>
            <p:cNvSpPr>
              <a:spLocks/>
            </p:cNvSpPr>
            <p:nvPr/>
          </p:nvSpPr>
          <p:spPr bwMode="auto">
            <a:xfrm>
              <a:off x="6005724" y="3442893"/>
              <a:ext cx="1058977" cy="3354613"/>
            </a:xfrm>
            <a:custGeom>
              <a:avLst/>
              <a:gdLst/>
              <a:ahLst/>
              <a:cxnLst>
                <a:cxn ang="0">
                  <a:pos x="180" y="553"/>
                </a:cxn>
                <a:cxn ang="0">
                  <a:pos x="150" y="562"/>
                </a:cxn>
                <a:cxn ang="0">
                  <a:pos x="120" y="570"/>
                </a:cxn>
                <a:cxn ang="0">
                  <a:pos x="120" y="57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80" y="553"/>
                </a:cxn>
              </a:cxnLst>
              <a:rect l="0" t="0" r="r" b="b"/>
              <a:pathLst>
                <a:path w="180" h="570">
                  <a:moveTo>
                    <a:pt x="180" y="553"/>
                  </a:moveTo>
                  <a:lnTo>
                    <a:pt x="150" y="562"/>
                  </a:lnTo>
                  <a:lnTo>
                    <a:pt x="120" y="570"/>
                  </a:lnTo>
                  <a:lnTo>
                    <a:pt x="120" y="570"/>
                  </a:lnTo>
                  <a:lnTo>
                    <a:pt x="0" y="0"/>
                  </a:lnTo>
                  <a:lnTo>
                    <a:pt x="0" y="0"/>
                  </a:lnTo>
                  <a:lnTo>
                    <a:pt x="180" y="55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93" name="Freeform 145"/>
            <p:cNvSpPr>
              <a:spLocks/>
            </p:cNvSpPr>
            <p:nvPr/>
          </p:nvSpPr>
          <p:spPr bwMode="auto">
            <a:xfrm>
              <a:off x="6005724" y="3442893"/>
              <a:ext cx="1712013" cy="3125087"/>
            </a:xfrm>
            <a:custGeom>
              <a:avLst/>
              <a:gdLst/>
              <a:ahLst/>
              <a:cxnLst>
                <a:cxn ang="0">
                  <a:pos x="291" y="504"/>
                </a:cxn>
                <a:cxn ang="0">
                  <a:pos x="264" y="519"/>
                </a:cxn>
                <a:cxn ang="0">
                  <a:pos x="237" y="531"/>
                </a:cxn>
                <a:cxn ang="0">
                  <a:pos x="237" y="53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91" y="504"/>
                </a:cxn>
              </a:cxnLst>
              <a:rect l="0" t="0" r="r" b="b"/>
              <a:pathLst>
                <a:path w="291" h="531">
                  <a:moveTo>
                    <a:pt x="291" y="504"/>
                  </a:moveTo>
                  <a:lnTo>
                    <a:pt x="264" y="519"/>
                  </a:lnTo>
                  <a:lnTo>
                    <a:pt x="237" y="531"/>
                  </a:lnTo>
                  <a:lnTo>
                    <a:pt x="237" y="531"/>
                  </a:lnTo>
                  <a:lnTo>
                    <a:pt x="0" y="0"/>
                  </a:lnTo>
                  <a:lnTo>
                    <a:pt x="0" y="0"/>
                  </a:lnTo>
                  <a:lnTo>
                    <a:pt x="291" y="50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94" name="Freeform 147"/>
            <p:cNvSpPr>
              <a:spLocks/>
            </p:cNvSpPr>
            <p:nvPr/>
          </p:nvSpPr>
          <p:spPr bwMode="auto">
            <a:xfrm>
              <a:off x="5999374" y="3431123"/>
              <a:ext cx="2288567" cy="2771970"/>
            </a:xfrm>
            <a:custGeom>
              <a:avLst/>
              <a:gdLst/>
              <a:ahLst/>
              <a:cxnLst>
                <a:cxn ang="0">
                  <a:pos x="389" y="432"/>
                </a:cxn>
                <a:cxn ang="0">
                  <a:pos x="366" y="453"/>
                </a:cxn>
                <a:cxn ang="0">
                  <a:pos x="342" y="471"/>
                </a:cxn>
                <a:cxn ang="0">
                  <a:pos x="342" y="47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389" y="432"/>
                </a:cxn>
              </a:cxnLst>
              <a:rect l="0" t="0" r="r" b="b"/>
              <a:pathLst>
                <a:path w="389" h="471">
                  <a:moveTo>
                    <a:pt x="389" y="432"/>
                  </a:moveTo>
                  <a:lnTo>
                    <a:pt x="366" y="453"/>
                  </a:lnTo>
                  <a:lnTo>
                    <a:pt x="342" y="471"/>
                  </a:lnTo>
                  <a:lnTo>
                    <a:pt x="342" y="471"/>
                  </a:lnTo>
                  <a:lnTo>
                    <a:pt x="0" y="0"/>
                  </a:lnTo>
                  <a:lnTo>
                    <a:pt x="0" y="0"/>
                  </a:lnTo>
                  <a:lnTo>
                    <a:pt x="389" y="43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95" name="Freeform 149"/>
            <p:cNvSpPr>
              <a:spLocks/>
            </p:cNvSpPr>
            <p:nvPr/>
          </p:nvSpPr>
          <p:spPr bwMode="auto">
            <a:xfrm>
              <a:off x="6006931" y="3435336"/>
              <a:ext cx="2770990" cy="2283491"/>
            </a:xfrm>
            <a:custGeom>
              <a:avLst/>
              <a:gdLst/>
              <a:ahLst/>
              <a:cxnLst>
                <a:cxn ang="0">
                  <a:pos x="471" y="342"/>
                </a:cxn>
                <a:cxn ang="0">
                  <a:pos x="453" y="366"/>
                </a:cxn>
                <a:cxn ang="0">
                  <a:pos x="434" y="388"/>
                </a:cxn>
                <a:cxn ang="0">
                  <a:pos x="434" y="388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471" y="342"/>
                </a:cxn>
              </a:cxnLst>
              <a:rect l="0" t="0" r="r" b="b"/>
              <a:pathLst>
                <a:path w="471" h="388">
                  <a:moveTo>
                    <a:pt x="471" y="342"/>
                  </a:moveTo>
                  <a:lnTo>
                    <a:pt x="453" y="366"/>
                  </a:lnTo>
                  <a:lnTo>
                    <a:pt x="434" y="388"/>
                  </a:lnTo>
                  <a:lnTo>
                    <a:pt x="434" y="388"/>
                  </a:lnTo>
                  <a:lnTo>
                    <a:pt x="0" y="0"/>
                  </a:lnTo>
                  <a:lnTo>
                    <a:pt x="0" y="0"/>
                  </a:lnTo>
                  <a:lnTo>
                    <a:pt x="471" y="34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96" name="Freeform 151"/>
            <p:cNvSpPr>
              <a:spLocks/>
            </p:cNvSpPr>
            <p:nvPr/>
          </p:nvSpPr>
          <p:spPr bwMode="auto">
            <a:xfrm>
              <a:off x="5999840" y="3432795"/>
              <a:ext cx="3129866" cy="1712618"/>
            </a:xfrm>
            <a:custGeom>
              <a:avLst/>
              <a:gdLst/>
              <a:ahLst/>
              <a:cxnLst>
                <a:cxn ang="0">
                  <a:pos x="532" y="237"/>
                </a:cxn>
                <a:cxn ang="0">
                  <a:pos x="519" y="264"/>
                </a:cxn>
                <a:cxn ang="0">
                  <a:pos x="504" y="291"/>
                </a:cxn>
                <a:cxn ang="0">
                  <a:pos x="504" y="29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532" y="237"/>
                </a:cxn>
              </a:cxnLst>
              <a:rect l="0" t="0" r="r" b="b"/>
              <a:pathLst>
                <a:path w="532" h="291">
                  <a:moveTo>
                    <a:pt x="532" y="237"/>
                  </a:moveTo>
                  <a:lnTo>
                    <a:pt x="519" y="264"/>
                  </a:lnTo>
                  <a:lnTo>
                    <a:pt x="504" y="291"/>
                  </a:lnTo>
                  <a:lnTo>
                    <a:pt x="504" y="291"/>
                  </a:lnTo>
                  <a:lnTo>
                    <a:pt x="0" y="0"/>
                  </a:lnTo>
                  <a:lnTo>
                    <a:pt x="0" y="0"/>
                  </a:lnTo>
                  <a:lnTo>
                    <a:pt x="532" y="23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97" name="Freeform 153"/>
            <p:cNvSpPr>
              <a:spLocks/>
            </p:cNvSpPr>
            <p:nvPr/>
          </p:nvSpPr>
          <p:spPr bwMode="auto">
            <a:xfrm>
              <a:off x="6007397" y="3438680"/>
              <a:ext cx="3353428" cy="1059352"/>
            </a:xfrm>
            <a:custGeom>
              <a:avLst/>
              <a:gdLst/>
              <a:ahLst/>
              <a:cxnLst>
                <a:cxn ang="0">
                  <a:pos x="570" y="122"/>
                </a:cxn>
                <a:cxn ang="0">
                  <a:pos x="562" y="150"/>
                </a:cxn>
                <a:cxn ang="0">
                  <a:pos x="553" y="180"/>
                </a:cxn>
                <a:cxn ang="0">
                  <a:pos x="553" y="18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570" y="122"/>
                </a:cxn>
              </a:cxnLst>
              <a:rect l="0" t="0" r="r" b="b"/>
              <a:pathLst>
                <a:path w="570" h="180">
                  <a:moveTo>
                    <a:pt x="570" y="122"/>
                  </a:moveTo>
                  <a:lnTo>
                    <a:pt x="562" y="150"/>
                  </a:lnTo>
                  <a:lnTo>
                    <a:pt x="553" y="180"/>
                  </a:lnTo>
                  <a:lnTo>
                    <a:pt x="553" y="180"/>
                  </a:lnTo>
                  <a:lnTo>
                    <a:pt x="0" y="0"/>
                  </a:lnTo>
                  <a:lnTo>
                    <a:pt x="0" y="0"/>
                  </a:lnTo>
                  <a:lnTo>
                    <a:pt x="570" y="12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</p:grpSp>
      <p:sp>
        <p:nvSpPr>
          <p:cNvPr id="34" name="楕円 33"/>
          <p:cNvSpPr/>
          <p:nvPr/>
        </p:nvSpPr>
        <p:spPr>
          <a:xfrm>
            <a:off x="1101936" y="420948"/>
            <a:ext cx="391373" cy="391373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244305" y="6320171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chemeClr val="bg1">
                    <a:lumMod val="85000"/>
                  </a:schemeClr>
                </a:solidFill>
              </a:rPr>
              <a:t>d-1</a:t>
            </a:r>
            <a:endParaRPr kumimoji="1" lang="ja-JP" altLang="en-US" dirty="0">
              <a:solidFill>
                <a:schemeClr val="bg1">
                  <a:lumMod val="8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7836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000"/>
    </mc:Choice>
    <mc:Fallback xmlns="">
      <p:transition spd="slow" advTm="8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repeatCount="4000" accel="20000" decel="20000" autoRev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4.81481E-6 L 0.72569 -0.00949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285" y="-4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1414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5" name="グループ化 64"/>
          <p:cNvGrpSpPr/>
          <p:nvPr/>
        </p:nvGrpSpPr>
        <p:grpSpPr>
          <a:xfrm>
            <a:off x="1134300" y="1"/>
            <a:ext cx="6875400" cy="6868129"/>
            <a:chOff x="2561907" y="1"/>
            <a:chExt cx="6875400" cy="6868129"/>
          </a:xfrm>
          <a:solidFill>
            <a:schemeClr val="tx1"/>
          </a:solidFill>
        </p:grpSpPr>
        <p:sp>
          <p:nvSpPr>
            <p:cNvPr id="66" name="Freeform 95"/>
            <p:cNvSpPr>
              <a:spLocks/>
            </p:cNvSpPr>
            <p:nvPr/>
          </p:nvSpPr>
          <p:spPr bwMode="auto">
            <a:xfrm>
              <a:off x="6013281" y="3440352"/>
              <a:ext cx="3424026" cy="359002"/>
            </a:xfrm>
            <a:custGeom>
              <a:avLst/>
              <a:gdLst/>
              <a:ahLst/>
              <a:cxnLst>
                <a:cxn ang="0">
                  <a:pos x="582" y="0"/>
                </a:cxn>
                <a:cxn ang="0">
                  <a:pos x="581" y="30"/>
                </a:cxn>
                <a:cxn ang="0">
                  <a:pos x="579" y="61"/>
                </a:cxn>
                <a:cxn ang="0">
                  <a:pos x="579" y="6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582" y="0"/>
                </a:cxn>
              </a:cxnLst>
              <a:rect l="0" t="0" r="r" b="b"/>
              <a:pathLst>
                <a:path w="582" h="61">
                  <a:moveTo>
                    <a:pt x="582" y="0"/>
                  </a:moveTo>
                  <a:lnTo>
                    <a:pt x="581" y="30"/>
                  </a:lnTo>
                  <a:lnTo>
                    <a:pt x="579" y="61"/>
                  </a:lnTo>
                  <a:lnTo>
                    <a:pt x="579" y="61"/>
                  </a:lnTo>
                  <a:lnTo>
                    <a:pt x="0" y="0"/>
                  </a:lnTo>
                  <a:lnTo>
                    <a:pt x="0" y="0"/>
                  </a:lnTo>
                  <a:lnTo>
                    <a:pt x="58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9" name="Freeform 97"/>
            <p:cNvSpPr>
              <a:spLocks/>
            </p:cNvSpPr>
            <p:nvPr/>
          </p:nvSpPr>
          <p:spPr bwMode="auto">
            <a:xfrm>
              <a:off x="6017490" y="2723682"/>
              <a:ext cx="3406377" cy="718005"/>
            </a:xfrm>
            <a:custGeom>
              <a:avLst/>
              <a:gdLst/>
              <a:ahLst/>
              <a:cxnLst>
                <a:cxn ang="0">
                  <a:pos x="568" y="0"/>
                </a:cxn>
                <a:cxn ang="0">
                  <a:pos x="574" y="30"/>
                </a:cxn>
                <a:cxn ang="0">
                  <a:pos x="579" y="60"/>
                </a:cxn>
                <a:cxn ang="0">
                  <a:pos x="579" y="60"/>
                </a:cxn>
                <a:cxn ang="0">
                  <a:pos x="0" y="122"/>
                </a:cxn>
                <a:cxn ang="0">
                  <a:pos x="0" y="122"/>
                </a:cxn>
                <a:cxn ang="0">
                  <a:pos x="568" y="0"/>
                </a:cxn>
              </a:cxnLst>
              <a:rect l="0" t="0" r="r" b="b"/>
              <a:pathLst>
                <a:path w="579" h="122">
                  <a:moveTo>
                    <a:pt x="568" y="0"/>
                  </a:moveTo>
                  <a:lnTo>
                    <a:pt x="574" y="30"/>
                  </a:lnTo>
                  <a:lnTo>
                    <a:pt x="579" y="60"/>
                  </a:lnTo>
                  <a:lnTo>
                    <a:pt x="579" y="60"/>
                  </a:lnTo>
                  <a:lnTo>
                    <a:pt x="0" y="122"/>
                  </a:lnTo>
                  <a:lnTo>
                    <a:pt x="0" y="122"/>
                  </a:lnTo>
                  <a:lnTo>
                    <a:pt x="568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70" name="Freeform 99"/>
            <p:cNvSpPr>
              <a:spLocks/>
            </p:cNvSpPr>
            <p:nvPr/>
          </p:nvSpPr>
          <p:spPr bwMode="auto">
            <a:xfrm>
              <a:off x="6005724" y="2046874"/>
              <a:ext cx="3259297" cy="1394813"/>
            </a:xfrm>
            <a:custGeom>
              <a:avLst/>
              <a:gdLst/>
              <a:ahLst/>
              <a:cxnLst>
                <a:cxn ang="0">
                  <a:pos x="531" y="0"/>
                </a:cxn>
                <a:cxn ang="0">
                  <a:pos x="543" y="27"/>
                </a:cxn>
                <a:cxn ang="0">
                  <a:pos x="554" y="57"/>
                </a:cxn>
                <a:cxn ang="0">
                  <a:pos x="554" y="57"/>
                </a:cxn>
                <a:cxn ang="0">
                  <a:pos x="0" y="237"/>
                </a:cxn>
                <a:cxn ang="0">
                  <a:pos x="0" y="237"/>
                </a:cxn>
                <a:cxn ang="0">
                  <a:pos x="531" y="0"/>
                </a:cxn>
              </a:cxnLst>
              <a:rect l="0" t="0" r="r" b="b"/>
              <a:pathLst>
                <a:path w="554" h="237">
                  <a:moveTo>
                    <a:pt x="531" y="0"/>
                  </a:moveTo>
                  <a:lnTo>
                    <a:pt x="543" y="27"/>
                  </a:lnTo>
                  <a:lnTo>
                    <a:pt x="554" y="57"/>
                  </a:lnTo>
                  <a:lnTo>
                    <a:pt x="554" y="57"/>
                  </a:lnTo>
                  <a:lnTo>
                    <a:pt x="0" y="237"/>
                  </a:lnTo>
                  <a:lnTo>
                    <a:pt x="0" y="237"/>
                  </a:lnTo>
                  <a:lnTo>
                    <a:pt x="53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71" name="Freeform 101"/>
            <p:cNvSpPr>
              <a:spLocks/>
            </p:cNvSpPr>
            <p:nvPr/>
          </p:nvSpPr>
          <p:spPr bwMode="auto">
            <a:xfrm>
              <a:off x="6020838" y="1420027"/>
              <a:ext cx="2965136" cy="2012768"/>
            </a:xfrm>
            <a:custGeom>
              <a:avLst/>
              <a:gdLst/>
              <a:ahLst/>
              <a:cxnLst>
                <a:cxn ang="0">
                  <a:pos x="471" y="0"/>
                </a:cxn>
                <a:cxn ang="0">
                  <a:pos x="489" y="25"/>
                </a:cxn>
                <a:cxn ang="0">
                  <a:pos x="504" y="51"/>
                </a:cxn>
                <a:cxn ang="0">
                  <a:pos x="504" y="51"/>
                </a:cxn>
                <a:cxn ang="0">
                  <a:pos x="0" y="342"/>
                </a:cxn>
                <a:cxn ang="0">
                  <a:pos x="0" y="342"/>
                </a:cxn>
                <a:cxn ang="0">
                  <a:pos x="471" y="0"/>
                </a:cxn>
              </a:cxnLst>
              <a:rect l="0" t="0" r="r" b="b"/>
              <a:pathLst>
                <a:path w="504" h="342">
                  <a:moveTo>
                    <a:pt x="471" y="0"/>
                  </a:moveTo>
                  <a:lnTo>
                    <a:pt x="489" y="25"/>
                  </a:lnTo>
                  <a:lnTo>
                    <a:pt x="504" y="51"/>
                  </a:lnTo>
                  <a:lnTo>
                    <a:pt x="504" y="51"/>
                  </a:lnTo>
                  <a:lnTo>
                    <a:pt x="0" y="342"/>
                  </a:lnTo>
                  <a:lnTo>
                    <a:pt x="0" y="342"/>
                  </a:lnTo>
                  <a:lnTo>
                    <a:pt x="47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72" name="Freeform 103"/>
            <p:cNvSpPr>
              <a:spLocks/>
            </p:cNvSpPr>
            <p:nvPr/>
          </p:nvSpPr>
          <p:spPr bwMode="auto">
            <a:xfrm>
              <a:off x="6017490" y="882794"/>
              <a:ext cx="2541545" cy="2548329"/>
            </a:xfrm>
            <a:custGeom>
              <a:avLst/>
              <a:gdLst/>
              <a:ahLst/>
              <a:cxnLst>
                <a:cxn ang="0">
                  <a:pos x="388" y="0"/>
                </a:cxn>
                <a:cxn ang="0">
                  <a:pos x="411" y="21"/>
                </a:cxn>
                <a:cxn ang="0">
                  <a:pos x="432" y="43"/>
                </a:cxn>
                <a:cxn ang="0">
                  <a:pos x="432" y="43"/>
                </a:cxn>
                <a:cxn ang="0">
                  <a:pos x="0" y="433"/>
                </a:cxn>
                <a:cxn ang="0">
                  <a:pos x="0" y="433"/>
                </a:cxn>
                <a:cxn ang="0">
                  <a:pos x="388" y="0"/>
                </a:cxn>
              </a:cxnLst>
              <a:rect l="0" t="0" r="r" b="b"/>
              <a:pathLst>
                <a:path w="432" h="433">
                  <a:moveTo>
                    <a:pt x="388" y="0"/>
                  </a:moveTo>
                  <a:lnTo>
                    <a:pt x="411" y="21"/>
                  </a:lnTo>
                  <a:lnTo>
                    <a:pt x="432" y="43"/>
                  </a:lnTo>
                  <a:lnTo>
                    <a:pt x="432" y="43"/>
                  </a:lnTo>
                  <a:lnTo>
                    <a:pt x="0" y="433"/>
                  </a:lnTo>
                  <a:lnTo>
                    <a:pt x="0" y="433"/>
                  </a:lnTo>
                  <a:lnTo>
                    <a:pt x="388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73" name="Freeform 105"/>
            <p:cNvSpPr>
              <a:spLocks/>
            </p:cNvSpPr>
            <p:nvPr/>
          </p:nvSpPr>
          <p:spPr bwMode="auto">
            <a:xfrm>
              <a:off x="6017490" y="451496"/>
              <a:ext cx="2012057" cy="2966184"/>
            </a:xfrm>
            <a:custGeom>
              <a:avLst/>
              <a:gdLst/>
              <a:ahLst/>
              <a:cxnLst>
                <a:cxn ang="0">
                  <a:pos x="291" y="0"/>
                </a:cxn>
                <a:cxn ang="0">
                  <a:pos x="316" y="15"/>
                </a:cxn>
                <a:cxn ang="0">
                  <a:pos x="342" y="33"/>
                </a:cxn>
                <a:cxn ang="0">
                  <a:pos x="342" y="33"/>
                </a:cxn>
                <a:cxn ang="0">
                  <a:pos x="0" y="504"/>
                </a:cxn>
                <a:cxn ang="0">
                  <a:pos x="0" y="504"/>
                </a:cxn>
                <a:cxn ang="0">
                  <a:pos x="291" y="0"/>
                </a:cxn>
              </a:cxnLst>
              <a:rect l="0" t="0" r="r" b="b"/>
              <a:pathLst>
                <a:path w="342" h="504">
                  <a:moveTo>
                    <a:pt x="291" y="0"/>
                  </a:moveTo>
                  <a:lnTo>
                    <a:pt x="316" y="15"/>
                  </a:lnTo>
                  <a:lnTo>
                    <a:pt x="342" y="33"/>
                  </a:lnTo>
                  <a:lnTo>
                    <a:pt x="342" y="33"/>
                  </a:lnTo>
                  <a:lnTo>
                    <a:pt x="0" y="504"/>
                  </a:lnTo>
                  <a:lnTo>
                    <a:pt x="0" y="504"/>
                  </a:lnTo>
                  <a:lnTo>
                    <a:pt x="29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74" name="Freeform 107"/>
            <p:cNvSpPr>
              <a:spLocks/>
            </p:cNvSpPr>
            <p:nvPr/>
          </p:nvSpPr>
          <p:spPr bwMode="auto">
            <a:xfrm>
              <a:off x="6005724" y="164789"/>
              <a:ext cx="1394320" cy="3266334"/>
            </a:xfrm>
            <a:custGeom>
              <a:avLst/>
              <a:gdLst/>
              <a:ahLst/>
              <a:cxnLst>
                <a:cxn ang="0">
                  <a:pos x="180" y="0"/>
                </a:cxn>
                <a:cxn ang="0">
                  <a:pos x="209" y="11"/>
                </a:cxn>
                <a:cxn ang="0">
                  <a:pos x="237" y="23"/>
                </a:cxn>
                <a:cxn ang="0">
                  <a:pos x="237" y="23"/>
                </a:cxn>
                <a:cxn ang="0">
                  <a:pos x="0" y="555"/>
                </a:cxn>
                <a:cxn ang="0">
                  <a:pos x="0" y="555"/>
                </a:cxn>
                <a:cxn ang="0">
                  <a:pos x="180" y="0"/>
                </a:cxn>
              </a:cxnLst>
              <a:rect l="0" t="0" r="r" b="b"/>
              <a:pathLst>
                <a:path w="237" h="555">
                  <a:moveTo>
                    <a:pt x="180" y="0"/>
                  </a:moveTo>
                  <a:lnTo>
                    <a:pt x="209" y="11"/>
                  </a:lnTo>
                  <a:lnTo>
                    <a:pt x="237" y="23"/>
                  </a:lnTo>
                  <a:lnTo>
                    <a:pt x="237" y="23"/>
                  </a:lnTo>
                  <a:lnTo>
                    <a:pt x="0" y="555"/>
                  </a:lnTo>
                  <a:lnTo>
                    <a:pt x="0" y="555"/>
                  </a:lnTo>
                  <a:lnTo>
                    <a:pt x="18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75" name="Freeform 109"/>
            <p:cNvSpPr>
              <a:spLocks/>
            </p:cNvSpPr>
            <p:nvPr/>
          </p:nvSpPr>
          <p:spPr bwMode="auto">
            <a:xfrm>
              <a:off x="5999840" y="5886"/>
              <a:ext cx="711868" cy="3419351"/>
            </a:xfrm>
            <a:custGeom>
              <a:avLst/>
              <a:gdLst/>
              <a:ahLst/>
              <a:cxnLst>
                <a:cxn ang="0">
                  <a:pos x="61" y="0"/>
                </a:cxn>
                <a:cxn ang="0">
                  <a:pos x="91" y="5"/>
                </a:cxn>
                <a:cxn ang="0">
                  <a:pos x="121" y="11"/>
                </a:cxn>
                <a:cxn ang="0">
                  <a:pos x="121" y="11"/>
                </a:cxn>
                <a:cxn ang="0">
                  <a:pos x="0" y="581"/>
                </a:cxn>
                <a:cxn ang="0">
                  <a:pos x="0" y="581"/>
                </a:cxn>
                <a:cxn ang="0">
                  <a:pos x="61" y="0"/>
                </a:cxn>
              </a:cxnLst>
              <a:rect l="0" t="0" r="r" b="b"/>
              <a:pathLst>
                <a:path w="121" h="581">
                  <a:moveTo>
                    <a:pt x="61" y="0"/>
                  </a:moveTo>
                  <a:lnTo>
                    <a:pt x="91" y="5"/>
                  </a:lnTo>
                  <a:lnTo>
                    <a:pt x="121" y="11"/>
                  </a:lnTo>
                  <a:lnTo>
                    <a:pt x="121" y="11"/>
                  </a:lnTo>
                  <a:lnTo>
                    <a:pt x="0" y="581"/>
                  </a:lnTo>
                  <a:lnTo>
                    <a:pt x="0" y="581"/>
                  </a:lnTo>
                  <a:lnTo>
                    <a:pt x="6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76" name="Freeform 111"/>
            <p:cNvSpPr>
              <a:spLocks/>
            </p:cNvSpPr>
            <p:nvPr/>
          </p:nvSpPr>
          <p:spPr bwMode="auto">
            <a:xfrm>
              <a:off x="5635082" y="1"/>
              <a:ext cx="364759" cy="3425237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32" y="1"/>
                </a:cxn>
                <a:cxn ang="0">
                  <a:pos x="62" y="0"/>
                </a:cxn>
                <a:cxn ang="0">
                  <a:pos x="62" y="0"/>
                </a:cxn>
                <a:cxn ang="0">
                  <a:pos x="62" y="582"/>
                </a:cxn>
                <a:cxn ang="0">
                  <a:pos x="62" y="582"/>
                </a:cxn>
                <a:cxn ang="0">
                  <a:pos x="0" y="3"/>
                </a:cxn>
              </a:cxnLst>
              <a:rect l="0" t="0" r="r" b="b"/>
              <a:pathLst>
                <a:path w="62" h="582">
                  <a:moveTo>
                    <a:pt x="0" y="3"/>
                  </a:moveTo>
                  <a:lnTo>
                    <a:pt x="32" y="1"/>
                  </a:lnTo>
                  <a:lnTo>
                    <a:pt x="62" y="0"/>
                  </a:lnTo>
                  <a:lnTo>
                    <a:pt x="62" y="0"/>
                  </a:lnTo>
                  <a:lnTo>
                    <a:pt x="62" y="582"/>
                  </a:lnTo>
                  <a:lnTo>
                    <a:pt x="62" y="582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77" name="Freeform 113"/>
            <p:cNvSpPr>
              <a:spLocks/>
            </p:cNvSpPr>
            <p:nvPr/>
          </p:nvSpPr>
          <p:spPr bwMode="auto">
            <a:xfrm>
              <a:off x="4940863" y="88280"/>
              <a:ext cx="1058977" cy="3354613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28" y="7"/>
                </a:cxn>
                <a:cxn ang="0">
                  <a:pos x="58" y="0"/>
                </a:cxn>
                <a:cxn ang="0">
                  <a:pos x="58" y="0"/>
                </a:cxn>
                <a:cxn ang="0">
                  <a:pos x="180" y="570"/>
                </a:cxn>
                <a:cxn ang="0">
                  <a:pos x="180" y="570"/>
                </a:cxn>
                <a:cxn ang="0">
                  <a:pos x="0" y="15"/>
                </a:cxn>
              </a:cxnLst>
              <a:rect l="0" t="0" r="r" b="b"/>
              <a:pathLst>
                <a:path w="180" h="570">
                  <a:moveTo>
                    <a:pt x="0" y="15"/>
                  </a:moveTo>
                  <a:lnTo>
                    <a:pt x="28" y="7"/>
                  </a:lnTo>
                  <a:lnTo>
                    <a:pt x="58" y="0"/>
                  </a:lnTo>
                  <a:lnTo>
                    <a:pt x="58" y="0"/>
                  </a:lnTo>
                  <a:lnTo>
                    <a:pt x="180" y="570"/>
                  </a:lnTo>
                  <a:lnTo>
                    <a:pt x="180" y="570"/>
                  </a:lnTo>
                  <a:lnTo>
                    <a:pt x="0" y="1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78" name="Freeform 115"/>
            <p:cNvSpPr>
              <a:spLocks/>
            </p:cNvSpPr>
            <p:nvPr/>
          </p:nvSpPr>
          <p:spPr bwMode="auto">
            <a:xfrm>
              <a:off x="4269711" y="306036"/>
              <a:ext cx="1723780" cy="3125087"/>
            </a:xfrm>
            <a:custGeom>
              <a:avLst/>
              <a:gdLst/>
              <a:ahLst/>
              <a:cxnLst>
                <a:cxn ang="0">
                  <a:pos x="0" y="27"/>
                </a:cxn>
                <a:cxn ang="0">
                  <a:pos x="27" y="12"/>
                </a:cxn>
                <a:cxn ang="0">
                  <a:pos x="56" y="0"/>
                </a:cxn>
                <a:cxn ang="0">
                  <a:pos x="56" y="0"/>
                </a:cxn>
                <a:cxn ang="0">
                  <a:pos x="293" y="531"/>
                </a:cxn>
                <a:cxn ang="0">
                  <a:pos x="293" y="531"/>
                </a:cxn>
                <a:cxn ang="0">
                  <a:pos x="0" y="27"/>
                </a:cxn>
              </a:cxnLst>
              <a:rect l="0" t="0" r="r" b="b"/>
              <a:pathLst>
                <a:path w="293" h="531">
                  <a:moveTo>
                    <a:pt x="0" y="27"/>
                  </a:moveTo>
                  <a:lnTo>
                    <a:pt x="27" y="12"/>
                  </a:lnTo>
                  <a:lnTo>
                    <a:pt x="56" y="0"/>
                  </a:lnTo>
                  <a:lnTo>
                    <a:pt x="56" y="0"/>
                  </a:lnTo>
                  <a:lnTo>
                    <a:pt x="293" y="531"/>
                  </a:lnTo>
                  <a:lnTo>
                    <a:pt x="293" y="531"/>
                  </a:lnTo>
                  <a:lnTo>
                    <a:pt x="0" y="2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79" name="Freeform 117"/>
            <p:cNvSpPr>
              <a:spLocks/>
            </p:cNvSpPr>
            <p:nvPr/>
          </p:nvSpPr>
          <p:spPr bwMode="auto">
            <a:xfrm>
              <a:off x="3693623" y="659153"/>
              <a:ext cx="2294451" cy="2771970"/>
            </a:xfrm>
            <a:custGeom>
              <a:avLst/>
              <a:gdLst/>
              <a:ahLst/>
              <a:cxnLst>
                <a:cxn ang="0">
                  <a:pos x="0" y="39"/>
                </a:cxn>
                <a:cxn ang="0">
                  <a:pos x="24" y="18"/>
                </a:cxn>
                <a:cxn ang="0">
                  <a:pos x="48" y="0"/>
                </a:cxn>
                <a:cxn ang="0">
                  <a:pos x="48" y="0"/>
                </a:cxn>
                <a:cxn ang="0">
                  <a:pos x="390" y="471"/>
                </a:cxn>
                <a:cxn ang="0">
                  <a:pos x="390" y="471"/>
                </a:cxn>
                <a:cxn ang="0">
                  <a:pos x="0" y="39"/>
                </a:cxn>
              </a:cxnLst>
              <a:rect l="0" t="0" r="r" b="b"/>
              <a:pathLst>
                <a:path w="390" h="471">
                  <a:moveTo>
                    <a:pt x="0" y="39"/>
                  </a:moveTo>
                  <a:lnTo>
                    <a:pt x="24" y="18"/>
                  </a:lnTo>
                  <a:lnTo>
                    <a:pt x="48" y="0"/>
                  </a:lnTo>
                  <a:lnTo>
                    <a:pt x="48" y="0"/>
                  </a:lnTo>
                  <a:lnTo>
                    <a:pt x="390" y="471"/>
                  </a:lnTo>
                  <a:lnTo>
                    <a:pt x="390" y="471"/>
                  </a:lnTo>
                  <a:lnTo>
                    <a:pt x="0" y="3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80" name="Freeform 119"/>
            <p:cNvSpPr>
              <a:spLocks/>
            </p:cNvSpPr>
            <p:nvPr/>
          </p:nvSpPr>
          <p:spPr bwMode="auto">
            <a:xfrm>
              <a:off x="3217084" y="1135861"/>
              <a:ext cx="2770990" cy="2295262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18" y="24"/>
                </a:cxn>
                <a:cxn ang="0">
                  <a:pos x="38" y="0"/>
                </a:cxn>
                <a:cxn ang="0">
                  <a:pos x="38" y="0"/>
                </a:cxn>
                <a:cxn ang="0">
                  <a:pos x="471" y="390"/>
                </a:cxn>
                <a:cxn ang="0">
                  <a:pos x="471" y="390"/>
                </a:cxn>
                <a:cxn ang="0">
                  <a:pos x="0" y="48"/>
                </a:cxn>
              </a:cxnLst>
              <a:rect l="0" t="0" r="r" b="b"/>
              <a:pathLst>
                <a:path w="471" h="390">
                  <a:moveTo>
                    <a:pt x="0" y="48"/>
                  </a:moveTo>
                  <a:lnTo>
                    <a:pt x="18" y="24"/>
                  </a:lnTo>
                  <a:lnTo>
                    <a:pt x="38" y="0"/>
                  </a:lnTo>
                  <a:lnTo>
                    <a:pt x="38" y="0"/>
                  </a:lnTo>
                  <a:lnTo>
                    <a:pt x="471" y="390"/>
                  </a:lnTo>
                  <a:lnTo>
                    <a:pt x="471" y="390"/>
                  </a:lnTo>
                  <a:lnTo>
                    <a:pt x="0" y="4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81" name="Freeform 121"/>
            <p:cNvSpPr>
              <a:spLocks/>
            </p:cNvSpPr>
            <p:nvPr/>
          </p:nvSpPr>
          <p:spPr bwMode="auto">
            <a:xfrm>
              <a:off x="2864091" y="1718505"/>
              <a:ext cx="3123983" cy="1712618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12" y="27"/>
                </a:cxn>
                <a:cxn ang="0">
                  <a:pos x="27" y="0"/>
                </a:cxn>
                <a:cxn ang="0">
                  <a:pos x="27" y="0"/>
                </a:cxn>
                <a:cxn ang="0">
                  <a:pos x="531" y="291"/>
                </a:cxn>
                <a:cxn ang="0">
                  <a:pos x="531" y="291"/>
                </a:cxn>
                <a:cxn ang="0">
                  <a:pos x="0" y="54"/>
                </a:cxn>
              </a:cxnLst>
              <a:rect l="0" t="0" r="r" b="b"/>
              <a:pathLst>
                <a:path w="531" h="291">
                  <a:moveTo>
                    <a:pt x="0" y="54"/>
                  </a:moveTo>
                  <a:lnTo>
                    <a:pt x="12" y="27"/>
                  </a:lnTo>
                  <a:lnTo>
                    <a:pt x="27" y="0"/>
                  </a:lnTo>
                  <a:lnTo>
                    <a:pt x="27" y="0"/>
                  </a:lnTo>
                  <a:lnTo>
                    <a:pt x="531" y="291"/>
                  </a:lnTo>
                  <a:lnTo>
                    <a:pt x="531" y="291"/>
                  </a:lnTo>
                  <a:lnTo>
                    <a:pt x="0" y="5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82" name="Freeform 123"/>
            <p:cNvSpPr>
              <a:spLocks/>
            </p:cNvSpPr>
            <p:nvPr/>
          </p:nvSpPr>
          <p:spPr bwMode="auto">
            <a:xfrm>
              <a:off x="2634646" y="2371771"/>
              <a:ext cx="3353428" cy="1059352"/>
            </a:xfrm>
            <a:custGeom>
              <a:avLst/>
              <a:gdLst/>
              <a:ahLst/>
              <a:cxnLst>
                <a:cxn ang="0">
                  <a:pos x="0" y="59"/>
                </a:cxn>
                <a:cxn ang="0">
                  <a:pos x="8" y="30"/>
                </a:cxn>
                <a:cxn ang="0">
                  <a:pos x="17" y="0"/>
                </a:cxn>
                <a:cxn ang="0">
                  <a:pos x="17" y="0"/>
                </a:cxn>
                <a:cxn ang="0">
                  <a:pos x="570" y="180"/>
                </a:cxn>
                <a:cxn ang="0">
                  <a:pos x="570" y="180"/>
                </a:cxn>
                <a:cxn ang="0">
                  <a:pos x="0" y="59"/>
                </a:cxn>
              </a:cxnLst>
              <a:rect l="0" t="0" r="r" b="b"/>
              <a:pathLst>
                <a:path w="570" h="180">
                  <a:moveTo>
                    <a:pt x="0" y="59"/>
                  </a:moveTo>
                  <a:lnTo>
                    <a:pt x="8" y="30"/>
                  </a:lnTo>
                  <a:lnTo>
                    <a:pt x="17" y="0"/>
                  </a:lnTo>
                  <a:lnTo>
                    <a:pt x="17" y="0"/>
                  </a:lnTo>
                  <a:lnTo>
                    <a:pt x="570" y="180"/>
                  </a:lnTo>
                  <a:lnTo>
                    <a:pt x="570" y="180"/>
                  </a:lnTo>
                  <a:lnTo>
                    <a:pt x="0" y="5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83" name="Freeform 125"/>
            <p:cNvSpPr>
              <a:spLocks/>
            </p:cNvSpPr>
            <p:nvPr/>
          </p:nvSpPr>
          <p:spPr bwMode="auto">
            <a:xfrm>
              <a:off x="2561907" y="3078006"/>
              <a:ext cx="3424026" cy="353117"/>
            </a:xfrm>
            <a:custGeom>
              <a:avLst/>
              <a:gdLst/>
              <a:ahLst/>
              <a:cxnLst>
                <a:cxn ang="0">
                  <a:pos x="0" y="60"/>
                </a:cxn>
                <a:cxn ang="0">
                  <a:pos x="1" y="30"/>
                </a:cxn>
                <a:cxn ang="0">
                  <a:pos x="3" y="0"/>
                </a:cxn>
                <a:cxn ang="0">
                  <a:pos x="3" y="0"/>
                </a:cxn>
                <a:cxn ang="0">
                  <a:pos x="582" y="60"/>
                </a:cxn>
                <a:cxn ang="0">
                  <a:pos x="582" y="60"/>
                </a:cxn>
                <a:cxn ang="0">
                  <a:pos x="0" y="60"/>
                </a:cxn>
              </a:cxnLst>
              <a:rect l="0" t="0" r="r" b="b"/>
              <a:pathLst>
                <a:path w="582" h="60">
                  <a:moveTo>
                    <a:pt x="0" y="60"/>
                  </a:moveTo>
                  <a:lnTo>
                    <a:pt x="1" y="30"/>
                  </a:lnTo>
                  <a:lnTo>
                    <a:pt x="3" y="0"/>
                  </a:lnTo>
                  <a:lnTo>
                    <a:pt x="3" y="0"/>
                  </a:lnTo>
                  <a:lnTo>
                    <a:pt x="582" y="60"/>
                  </a:lnTo>
                  <a:lnTo>
                    <a:pt x="582" y="60"/>
                  </a:lnTo>
                  <a:lnTo>
                    <a:pt x="0" y="6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84" name="Freeform 127"/>
            <p:cNvSpPr>
              <a:spLocks/>
            </p:cNvSpPr>
            <p:nvPr/>
          </p:nvSpPr>
          <p:spPr bwMode="auto">
            <a:xfrm>
              <a:off x="2574140" y="3435336"/>
              <a:ext cx="3406377" cy="712120"/>
            </a:xfrm>
            <a:custGeom>
              <a:avLst/>
              <a:gdLst/>
              <a:ahLst/>
              <a:cxnLst>
                <a:cxn ang="0">
                  <a:pos x="11" y="121"/>
                </a:cxn>
                <a:cxn ang="0">
                  <a:pos x="5" y="91"/>
                </a:cxn>
                <a:cxn ang="0">
                  <a:pos x="0" y="60"/>
                </a:cxn>
                <a:cxn ang="0">
                  <a:pos x="0" y="60"/>
                </a:cxn>
                <a:cxn ang="0">
                  <a:pos x="579" y="0"/>
                </a:cxn>
                <a:cxn ang="0">
                  <a:pos x="579" y="0"/>
                </a:cxn>
                <a:cxn ang="0">
                  <a:pos x="11" y="121"/>
                </a:cxn>
              </a:cxnLst>
              <a:rect l="0" t="0" r="r" b="b"/>
              <a:pathLst>
                <a:path w="579" h="121">
                  <a:moveTo>
                    <a:pt x="11" y="121"/>
                  </a:moveTo>
                  <a:lnTo>
                    <a:pt x="5" y="91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579" y="0"/>
                  </a:lnTo>
                  <a:lnTo>
                    <a:pt x="579" y="0"/>
                  </a:lnTo>
                  <a:lnTo>
                    <a:pt x="11" y="12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85" name="Freeform 129"/>
            <p:cNvSpPr>
              <a:spLocks/>
            </p:cNvSpPr>
            <p:nvPr/>
          </p:nvSpPr>
          <p:spPr bwMode="auto">
            <a:xfrm>
              <a:off x="2734661" y="3441222"/>
              <a:ext cx="3253413" cy="1394813"/>
            </a:xfrm>
            <a:custGeom>
              <a:avLst/>
              <a:gdLst/>
              <a:ahLst/>
              <a:cxnLst>
                <a:cxn ang="0">
                  <a:pos x="21" y="237"/>
                </a:cxn>
                <a:cxn ang="0">
                  <a:pos x="10" y="209"/>
                </a:cxn>
                <a:cxn ang="0">
                  <a:pos x="0" y="180"/>
                </a:cxn>
                <a:cxn ang="0">
                  <a:pos x="0" y="180"/>
                </a:cxn>
                <a:cxn ang="0">
                  <a:pos x="553" y="0"/>
                </a:cxn>
                <a:cxn ang="0">
                  <a:pos x="553" y="0"/>
                </a:cxn>
                <a:cxn ang="0">
                  <a:pos x="21" y="237"/>
                </a:cxn>
              </a:cxnLst>
              <a:rect l="0" t="0" r="r" b="b"/>
              <a:pathLst>
                <a:path w="553" h="237">
                  <a:moveTo>
                    <a:pt x="21" y="237"/>
                  </a:moveTo>
                  <a:lnTo>
                    <a:pt x="10" y="209"/>
                  </a:lnTo>
                  <a:lnTo>
                    <a:pt x="0" y="180"/>
                  </a:lnTo>
                  <a:lnTo>
                    <a:pt x="0" y="180"/>
                  </a:lnTo>
                  <a:lnTo>
                    <a:pt x="553" y="0"/>
                  </a:lnTo>
                  <a:lnTo>
                    <a:pt x="553" y="0"/>
                  </a:lnTo>
                  <a:lnTo>
                    <a:pt x="21" y="23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86" name="Freeform 131"/>
            <p:cNvSpPr>
              <a:spLocks/>
            </p:cNvSpPr>
            <p:nvPr/>
          </p:nvSpPr>
          <p:spPr bwMode="auto">
            <a:xfrm>
              <a:off x="3022938" y="3448779"/>
              <a:ext cx="2965136" cy="2012768"/>
            </a:xfrm>
            <a:custGeom>
              <a:avLst/>
              <a:gdLst/>
              <a:ahLst/>
              <a:cxnLst>
                <a:cxn ang="0">
                  <a:pos x="33" y="342"/>
                </a:cxn>
                <a:cxn ang="0">
                  <a:pos x="17" y="317"/>
                </a:cxn>
                <a:cxn ang="0">
                  <a:pos x="0" y="291"/>
                </a:cxn>
                <a:cxn ang="0">
                  <a:pos x="0" y="291"/>
                </a:cxn>
                <a:cxn ang="0">
                  <a:pos x="504" y="0"/>
                </a:cxn>
                <a:cxn ang="0">
                  <a:pos x="504" y="0"/>
                </a:cxn>
                <a:cxn ang="0">
                  <a:pos x="33" y="342"/>
                </a:cxn>
              </a:cxnLst>
              <a:rect l="0" t="0" r="r" b="b"/>
              <a:pathLst>
                <a:path w="504" h="342">
                  <a:moveTo>
                    <a:pt x="33" y="342"/>
                  </a:moveTo>
                  <a:lnTo>
                    <a:pt x="17" y="317"/>
                  </a:lnTo>
                  <a:lnTo>
                    <a:pt x="0" y="291"/>
                  </a:lnTo>
                  <a:lnTo>
                    <a:pt x="0" y="291"/>
                  </a:lnTo>
                  <a:lnTo>
                    <a:pt x="504" y="0"/>
                  </a:lnTo>
                  <a:lnTo>
                    <a:pt x="504" y="0"/>
                  </a:lnTo>
                  <a:lnTo>
                    <a:pt x="33" y="34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87" name="Freeform 133"/>
            <p:cNvSpPr>
              <a:spLocks/>
            </p:cNvSpPr>
            <p:nvPr/>
          </p:nvSpPr>
          <p:spPr bwMode="auto">
            <a:xfrm>
              <a:off x="3446529" y="3442893"/>
              <a:ext cx="2553312" cy="2548329"/>
            </a:xfrm>
            <a:custGeom>
              <a:avLst/>
              <a:gdLst/>
              <a:ahLst/>
              <a:cxnLst>
                <a:cxn ang="0">
                  <a:pos x="44" y="433"/>
                </a:cxn>
                <a:cxn ang="0">
                  <a:pos x="21" y="412"/>
                </a:cxn>
                <a:cxn ang="0">
                  <a:pos x="0" y="390"/>
                </a:cxn>
                <a:cxn ang="0">
                  <a:pos x="0" y="390"/>
                </a:cxn>
                <a:cxn ang="0">
                  <a:pos x="434" y="0"/>
                </a:cxn>
                <a:cxn ang="0">
                  <a:pos x="434" y="0"/>
                </a:cxn>
                <a:cxn ang="0">
                  <a:pos x="44" y="433"/>
                </a:cxn>
              </a:cxnLst>
              <a:rect l="0" t="0" r="r" b="b"/>
              <a:pathLst>
                <a:path w="434" h="433">
                  <a:moveTo>
                    <a:pt x="44" y="433"/>
                  </a:moveTo>
                  <a:lnTo>
                    <a:pt x="21" y="412"/>
                  </a:lnTo>
                  <a:lnTo>
                    <a:pt x="0" y="390"/>
                  </a:lnTo>
                  <a:lnTo>
                    <a:pt x="0" y="390"/>
                  </a:lnTo>
                  <a:lnTo>
                    <a:pt x="434" y="0"/>
                  </a:lnTo>
                  <a:lnTo>
                    <a:pt x="434" y="0"/>
                  </a:lnTo>
                  <a:lnTo>
                    <a:pt x="44" y="43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88" name="Freeform 135"/>
            <p:cNvSpPr>
              <a:spLocks/>
            </p:cNvSpPr>
            <p:nvPr/>
          </p:nvSpPr>
          <p:spPr bwMode="auto">
            <a:xfrm>
              <a:off x="3987784" y="3442893"/>
              <a:ext cx="2012057" cy="2972070"/>
            </a:xfrm>
            <a:custGeom>
              <a:avLst/>
              <a:gdLst/>
              <a:ahLst/>
              <a:cxnLst>
                <a:cxn ang="0">
                  <a:pos x="51" y="505"/>
                </a:cxn>
                <a:cxn ang="0">
                  <a:pos x="24" y="489"/>
                </a:cxn>
                <a:cxn ang="0">
                  <a:pos x="0" y="471"/>
                </a:cxn>
                <a:cxn ang="0">
                  <a:pos x="0" y="471"/>
                </a:cxn>
                <a:cxn ang="0">
                  <a:pos x="342" y="0"/>
                </a:cxn>
                <a:cxn ang="0">
                  <a:pos x="342" y="0"/>
                </a:cxn>
                <a:cxn ang="0">
                  <a:pos x="51" y="505"/>
                </a:cxn>
              </a:cxnLst>
              <a:rect l="0" t="0" r="r" b="b"/>
              <a:pathLst>
                <a:path w="342" h="505">
                  <a:moveTo>
                    <a:pt x="51" y="505"/>
                  </a:moveTo>
                  <a:lnTo>
                    <a:pt x="24" y="489"/>
                  </a:lnTo>
                  <a:lnTo>
                    <a:pt x="0" y="471"/>
                  </a:lnTo>
                  <a:lnTo>
                    <a:pt x="0" y="471"/>
                  </a:lnTo>
                  <a:lnTo>
                    <a:pt x="342" y="0"/>
                  </a:lnTo>
                  <a:lnTo>
                    <a:pt x="342" y="0"/>
                  </a:lnTo>
                  <a:lnTo>
                    <a:pt x="51" y="50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89" name="Freeform 137"/>
            <p:cNvSpPr>
              <a:spLocks/>
            </p:cNvSpPr>
            <p:nvPr/>
          </p:nvSpPr>
          <p:spPr bwMode="auto">
            <a:xfrm>
              <a:off x="4620634" y="3437473"/>
              <a:ext cx="1382554" cy="3266334"/>
            </a:xfrm>
            <a:custGeom>
              <a:avLst/>
              <a:gdLst/>
              <a:ahLst/>
              <a:cxnLst>
                <a:cxn ang="0">
                  <a:pos x="55" y="555"/>
                </a:cxn>
                <a:cxn ang="0">
                  <a:pos x="27" y="545"/>
                </a:cxn>
                <a:cxn ang="0">
                  <a:pos x="0" y="533"/>
                </a:cxn>
                <a:cxn ang="0">
                  <a:pos x="0" y="533"/>
                </a:cxn>
                <a:cxn ang="0">
                  <a:pos x="235" y="0"/>
                </a:cxn>
                <a:cxn ang="0">
                  <a:pos x="235" y="0"/>
                </a:cxn>
                <a:cxn ang="0">
                  <a:pos x="55" y="555"/>
                </a:cxn>
              </a:cxnLst>
              <a:rect l="0" t="0" r="r" b="b"/>
              <a:pathLst>
                <a:path w="235" h="555">
                  <a:moveTo>
                    <a:pt x="55" y="555"/>
                  </a:moveTo>
                  <a:lnTo>
                    <a:pt x="27" y="545"/>
                  </a:lnTo>
                  <a:lnTo>
                    <a:pt x="0" y="533"/>
                  </a:lnTo>
                  <a:lnTo>
                    <a:pt x="0" y="533"/>
                  </a:lnTo>
                  <a:lnTo>
                    <a:pt x="235" y="0"/>
                  </a:lnTo>
                  <a:lnTo>
                    <a:pt x="235" y="0"/>
                  </a:lnTo>
                  <a:lnTo>
                    <a:pt x="55" y="55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90" name="Freeform 139"/>
            <p:cNvSpPr>
              <a:spLocks/>
            </p:cNvSpPr>
            <p:nvPr/>
          </p:nvSpPr>
          <p:spPr bwMode="auto">
            <a:xfrm>
              <a:off x="5289646" y="3425238"/>
              <a:ext cx="717751" cy="3407581"/>
            </a:xfrm>
            <a:custGeom>
              <a:avLst/>
              <a:gdLst/>
              <a:ahLst/>
              <a:cxnLst>
                <a:cxn ang="0">
                  <a:pos x="60" y="579"/>
                </a:cxn>
                <a:cxn ang="0">
                  <a:pos x="30" y="576"/>
                </a:cxn>
                <a:cxn ang="0">
                  <a:pos x="0" y="570"/>
                </a:cxn>
                <a:cxn ang="0">
                  <a:pos x="0" y="570"/>
                </a:cxn>
                <a:cxn ang="0">
                  <a:pos x="122" y="0"/>
                </a:cxn>
                <a:cxn ang="0">
                  <a:pos x="122" y="0"/>
                </a:cxn>
                <a:cxn ang="0">
                  <a:pos x="60" y="579"/>
                </a:cxn>
              </a:cxnLst>
              <a:rect l="0" t="0" r="r" b="b"/>
              <a:pathLst>
                <a:path w="122" h="579">
                  <a:moveTo>
                    <a:pt x="60" y="579"/>
                  </a:moveTo>
                  <a:lnTo>
                    <a:pt x="30" y="576"/>
                  </a:lnTo>
                  <a:lnTo>
                    <a:pt x="0" y="570"/>
                  </a:lnTo>
                  <a:lnTo>
                    <a:pt x="0" y="570"/>
                  </a:lnTo>
                  <a:lnTo>
                    <a:pt x="122" y="0"/>
                  </a:lnTo>
                  <a:lnTo>
                    <a:pt x="122" y="0"/>
                  </a:lnTo>
                  <a:lnTo>
                    <a:pt x="60" y="57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91" name="Freeform 141"/>
            <p:cNvSpPr>
              <a:spLocks/>
            </p:cNvSpPr>
            <p:nvPr/>
          </p:nvSpPr>
          <p:spPr bwMode="auto">
            <a:xfrm>
              <a:off x="6007397" y="3442893"/>
              <a:ext cx="358876" cy="3425237"/>
            </a:xfrm>
            <a:custGeom>
              <a:avLst/>
              <a:gdLst/>
              <a:ahLst/>
              <a:cxnLst>
                <a:cxn ang="0">
                  <a:pos x="61" y="579"/>
                </a:cxn>
                <a:cxn ang="0">
                  <a:pos x="31" y="582"/>
                </a:cxn>
                <a:cxn ang="0">
                  <a:pos x="0" y="582"/>
                </a:cxn>
                <a:cxn ang="0">
                  <a:pos x="0" y="58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61" y="579"/>
                </a:cxn>
              </a:cxnLst>
              <a:rect l="0" t="0" r="r" b="b"/>
              <a:pathLst>
                <a:path w="61" h="582">
                  <a:moveTo>
                    <a:pt x="61" y="579"/>
                  </a:moveTo>
                  <a:lnTo>
                    <a:pt x="31" y="582"/>
                  </a:lnTo>
                  <a:lnTo>
                    <a:pt x="0" y="582"/>
                  </a:lnTo>
                  <a:lnTo>
                    <a:pt x="0" y="582"/>
                  </a:lnTo>
                  <a:lnTo>
                    <a:pt x="0" y="0"/>
                  </a:lnTo>
                  <a:lnTo>
                    <a:pt x="0" y="0"/>
                  </a:lnTo>
                  <a:lnTo>
                    <a:pt x="61" y="57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92" name="Freeform 143"/>
            <p:cNvSpPr>
              <a:spLocks/>
            </p:cNvSpPr>
            <p:nvPr/>
          </p:nvSpPr>
          <p:spPr bwMode="auto">
            <a:xfrm>
              <a:off x="6005724" y="3442893"/>
              <a:ext cx="1058977" cy="3354613"/>
            </a:xfrm>
            <a:custGeom>
              <a:avLst/>
              <a:gdLst/>
              <a:ahLst/>
              <a:cxnLst>
                <a:cxn ang="0">
                  <a:pos x="180" y="553"/>
                </a:cxn>
                <a:cxn ang="0">
                  <a:pos x="150" y="562"/>
                </a:cxn>
                <a:cxn ang="0">
                  <a:pos x="120" y="570"/>
                </a:cxn>
                <a:cxn ang="0">
                  <a:pos x="120" y="57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80" y="553"/>
                </a:cxn>
              </a:cxnLst>
              <a:rect l="0" t="0" r="r" b="b"/>
              <a:pathLst>
                <a:path w="180" h="570">
                  <a:moveTo>
                    <a:pt x="180" y="553"/>
                  </a:moveTo>
                  <a:lnTo>
                    <a:pt x="150" y="562"/>
                  </a:lnTo>
                  <a:lnTo>
                    <a:pt x="120" y="570"/>
                  </a:lnTo>
                  <a:lnTo>
                    <a:pt x="120" y="570"/>
                  </a:lnTo>
                  <a:lnTo>
                    <a:pt x="0" y="0"/>
                  </a:lnTo>
                  <a:lnTo>
                    <a:pt x="0" y="0"/>
                  </a:lnTo>
                  <a:lnTo>
                    <a:pt x="180" y="55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93" name="Freeform 145"/>
            <p:cNvSpPr>
              <a:spLocks/>
            </p:cNvSpPr>
            <p:nvPr/>
          </p:nvSpPr>
          <p:spPr bwMode="auto">
            <a:xfrm>
              <a:off x="6005724" y="3442893"/>
              <a:ext cx="1712013" cy="3125087"/>
            </a:xfrm>
            <a:custGeom>
              <a:avLst/>
              <a:gdLst/>
              <a:ahLst/>
              <a:cxnLst>
                <a:cxn ang="0">
                  <a:pos x="291" y="504"/>
                </a:cxn>
                <a:cxn ang="0">
                  <a:pos x="264" y="519"/>
                </a:cxn>
                <a:cxn ang="0">
                  <a:pos x="237" y="531"/>
                </a:cxn>
                <a:cxn ang="0">
                  <a:pos x="237" y="53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91" y="504"/>
                </a:cxn>
              </a:cxnLst>
              <a:rect l="0" t="0" r="r" b="b"/>
              <a:pathLst>
                <a:path w="291" h="531">
                  <a:moveTo>
                    <a:pt x="291" y="504"/>
                  </a:moveTo>
                  <a:lnTo>
                    <a:pt x="264" y="519"/>
                  </a:lnTo>
                  <a:lnTo>
                    <a:pt x="237" y="531"/>
                  </a:lnTo>
                  <a:lnTo>
                    <a:pt x="237" y="531"/>
                  </a:lnTo>
                  <a:lnTo>
                    <a:pt x="0" y="0"/>
                  </a:lnTo>
                  <a:lnTo>
                    <a:pt x="0" y="0"/>
                  </a:lnTo>
                  <a:lnTo>
                    <a:pt x="291" y="50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94" name="Freeform 147"/>
            <p:cNvSpPr>
              <a:spLocks/>
            </p:cNvSpPr>
            <p:nvPr/>
          </p:nvSpPr>
          <p:spPr bwMode="auto">
            <a:xfrm>
              <a:off x="5999374" y="3431123"/>
              <a:ext cx="2288567" cy="2771970"/>
            </a:xfrm>
            <a:custGeom>
              <a:avLst/>
              <a:gdLst/>
              <a:ahLst/>
              <a:cxnLst>
                <a:cxn ang="0">
                  <a:pos x="389" y="432"/>
                </a:cxn>
                <a:cxn ang="0">
                  <a:pos x="366" y="453"/>
                </a:cxn>
                <a:cxn ang="0">
                  <a:pos x="342" y="471"/>
                </a:cxn>
                <a:cxn ang="0">
                  <a:pos x="342" y="47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389" y="432"/>
                </a:cxn>
              </a:cxnLst>
              <a:rect l="0" t="0" r="r" b="b"/>
              <a:pathLst>
                <a:path w="389" h="471">
                  <a:moveTo>
                    <a:pt x="389" y="432"/>
                  </a:moveTo>
                  <a:lnTo>
                    <a:pt x="366" y="453"/>
                  </a:lnTo>
                  <a:lnTo>
                    <a:pt x="342" y="471"/>
                  </a:lnTo>
                  <a:lnTo>
                    <a:pt x="342" y="471"/>
                  </a:lnTo>
                  <a:lnTo>
                    <a:pt x="0" y="0"/>
                  </a:lnTo>
                  <a:lnTo>
                    <a:pt x="0" y="0"/>
                  </a:lnTo>
                  <a:lnTo>
                    <a:pt x="389" y="43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95" name="Freeform 149"/>
            <p:cNvSpPr>
              <a:spLocks/>
            </p:cNvSpPr>
            <p:nvPr/>
          </p:nvSpPr>
          <p:spPr bwMode="auto">
            <a:xfrm>
              <a:off x="6006931" y="3435336"/>
              <a:ext cx="2770990" cy="2283491"/>
            </a:xfrm>
            <a:custGeom>
              <a:avLst/>
              <a:gdLst/>
              <a:ahLst/>
              <a:cxnLst>
                <a:cxn ang="0">
                  <a:pos x="471" y="342"/>
                </a:cxn>
                <a:cxn ang="0">
                  <a:pos x="453" y="366"/>
                </a:cxn>
                <a:cxn ang="0">
                  <a:pos x="434" y="388"/>
                </a:cxn>
                <a:cxn ang="0">
                  <a:pos x="434" y="388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471" y="342"/>
                </a:cxn>
              </a:cxnLst>
              <a:rect l="0" t="0" r="r" b="b"/>
              <a:pathLst>
                <a:path w="471" h="388">
                  <a:moveTo>
                    <a:pt x="471" y="342"/>
                  </a:moveTo>
                  <a:lnTo>
                    <a:pt x="453" y="366"/>
                  </a:lnTo>
                  <a:lnTo>
                    <a:pt x="434" y="388"/>
                  </a:lnTo>
                  <a:lnTo>
                    <a:pt x="434" y="388"/>
                  </a:lnTo>
                  <a:lnTo>
                    <a:pt x="0" y="0"/>
                  </a:lnTo>
                  <a:lnTo>
                    <a:pt x="0" y="0"/>
                  </a:lnTo>
                  <a:lnTo>
                    <a:pt x="471" y="34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96" name="Freeform 151"/>
            <p:cNvSpPr>
              <a:spLocks/>
            </p:cNvSpPr>
            <p:nvPr/>
          </p:nvSpPr>
          <p:spPr bwMode="auto">
            <a:xfrm>
              <a:off x="5999840" y="3432795"/>
              <a:ext cx="3129866" cy="1712618"/>
            </a:xfrm>
            <a:custGeom>
              <a:avLst/>
              <a:gdLst/>
              <a:ahLst/>
              <a:cxnLst>
                <a:cxn ang="0">
                  <a:pos x="532" y="237"/>
                </a:cxn>
                <a:cxn ang="0">
                  <a:pos x="519" y="264"/>
                </a:cxn>
                <a:cxn ang="0">
                  <a:pos x="504" y="291"/>
                </a:cxn>
                <a:cxn ang="0">
                  <a:pos x="504" y="29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532" y="237"/>
                </a:cxn>
              </a:cxnLst>
              <a:rect l="0" t="0" r="r" b="b"/>
              <a:pathLst>
                <a:path w="532" h="291">
                  <a:moveTo>
                    <a:pt x="532" y="237"/>
                  </a:moveTo>
                  <a:lnTo>
                    <a:pt x="519" y="264"/>
                  </a:lnTo>
                  <a:lnTo>
                    <a:pt x="504" y="291"/>
                  </a:lnTo>
                  <a:lnTo>
                    <a:pt x="504" y="291"/>
                  </a:lnTo>
                  <a:lnTo>
                    <a:pt x="0" y="0"/>
                  </a:lnTo>
                  <a:lnTo>
                    <a:pt x="0" y="0"/>
                  </a:lnTo>
                  <a:lnTo>
                    <a:pt x="532" y="23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97" name="Freeform 153"/>
            <p:cNvSpPr>
              <a:spLocks/>
            </p:cNvSpPr>
            <p:nvPr/>
          </p:nvSpPr>
          <p:spPr bwMode="auto">
            <a:xfrm>
              <a:off x="6007397" y="3438680"/>
              <a:ext cx="3353428" cy="1059352"/>
            </a:xfrm>
            <a:custGeom>
              <a:avLst/>
              <a:gdLst/>
              <a:ahLst/>
              <a:cxnLst>
                <a:cxn ang="0">
                  <a:pos x="570" y="122"/>
                </a:cxn>
                <a:cxn ang="0">
                  <a:pos x="562" y="150"/>
                </a:cxn>
                <a:cxn ang="0">
                  <a:pos x="553" y="180"/>
                </a:cxn>
                <a:cxn ang="0">
                  <a:pos x="553" y="18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570" y="122"/>
                </a:cxn>
              </a:cxnLst>
              <a:rect l="0" t="0" r="r" b="b"/>
              <a:pathLst>
                <a:path w="570" h="180">
                  <a:moveTo>
                    <a:pt x="570" y="122"/>
                  </a:moveTo>
                  <a:lnTo>
                    <a:pt x="562" y="150"/>
                  </a:lnTo>
                  <a:lnTo>
                    <a:pt x="553" y="180"/>
                  </a:lnTo>
                  <a:lnTo>
                    <a:pt x="553" y="180"/>
                  </a:lnTo>
                  <a:lnTo>
                    <a:pt x="0" y="0"/>
                  </a:lnTo>
                  <a:lnTo>
                    <a:pt x="0" y="0"/>
                  </a:lnTo>
                  <a:lnTo>
                    <a:pt x="570" y="12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</p:grpSp>
      <p:sp>
        <p:nvSpPr>
          <p:cNvPr id="34" name="楕円 33"/>
          <p:cNvSpPr/>
          <p:nvPr/>
        </p:nvSpPr>
        <p:spPr>
          <a:xfrm>
            <a:off x="1101936" y="420948"/>
            <a:ext cx="391373" cy="391373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244305" y="6320171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chemeClr val="bg1">
                    <a:lumMod val="85000"/>
                  </a:schemeClr>
                </a:solidFill>
              </a:rPr>
              <a:t>d-2</a:t>
            </a:r>
            <a:endParaRPr kumimoji="1" lang="ja-JP" altLang="en-US" dirty="0">
              <a:solidFill>
                <a:schemeClr val="bg1">
                  <a:lumMod val="8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78569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000"/>
    </mc:Choice>
    <mc:Fallback xmlns="">
      <p:transition spd="slow" advTm="8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repeatCount="4000" accel="20000" decel="20000" autoRev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4.81481E-6 L 0.72569 -0.00949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285" y="-4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5" name="グループ化 64"/>
          <p:cNvGrpSpPr/>
          <p:nvPr/>
        </p:nvGrpSpPr>
        <p:grpSpPr>
          <a:xfrm>
            <a:off x="1134300" y="1"/>
            <a:ext cx="6875400" cy="6868129"/>
            <a:chOff x="2561907" y="1"/>
            <a:chExt cx="6875400" cy="6868129"/>
          </a:xfrm>
          <a:solidFill>
            <a:srgbClr val="FFFF00"/>
          </a:solidFill>
        </p:grpSpPr>
        <p:sp>
          <p:nvSpPr>
            <p:cNvPr id="67" name="Freeform 95"/>
            <p:cNvSpPr>
              <a:spLocks/>
            </p:cNvSpPr>
            <p:nvPr/>
          </p:nvSpPr>
          <p:spPr bwMode="auto">
            <a:xfrm>
              <a:off x="6013281" y="3440352"/>
              <a:ext cx="3424026" cy="359002"/>
            </a:xfrm>
            <a:custGeom>
              <a:avLst/>
              <a:gdLst/>
              <a:ahLst/>
              <a:cxnLst>
                <a:cxn ang="0">
                  <a:pos x="582" y="0"/>
                </a:cxn>
                <a:cxn ang="0">
                  <a:pos x="581" y="30"/>
                </a:cxn>
                <a:cxn ang="0">
                  <a:pos x="579" y="61"/>
                </a:cxn>
                <a:cxn ang="0">
                  <a:pos x="579" y="6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582" y="0"/>
                </a:cxn>
              </a:cxnLst>
              <a:rect l="0" t="0" r="r" b="b"/>
              <a:pathLst>
                <a:path w="582" h="61">
                  <a:moveTo>
                    <a:pt x="582" y="0"/>
                  </a:moveTo>
                  <a:lnTo>
                    <a:pt x="581" y="30"/>
                  </a:lnTo>
                  <a:lnTo>
                    <a:pt x="579" y="61"/>
                  </a:lnTo>
                  <a:lnTo>
                    <a:pt x="579" y="61"/>
                  </a:lnTo>
                  <a:lnTo>
                    <a:pt x="0" y="0"/>
                  </a:lnTo>
                  <a:lnTo>
                    <a:pt x="0" y="0"/>
                  </a:lnTo>
                  <a:lnTo>
                    <a:pt x="58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9" name="Freeform 97"/>
            <p:cNvSpPr>
              <a:spLocks/>
            </p:cNvSpPr>
            <p:nvPr/>
          </p:nvSpPr>
          <p:spPr bwMode="auto">
            <a:xfrm>
              <a:off x="6017490" y="2723682"/>
              <a:ext cx="3406377" cy="718005"/>
            </a:xfrm>
            <a:custGeom>
              <a:avLst/>
              <a:gdLst/>
              <a:ahLst/>
              <a:cxnLst>
                <a:cxn ang="0">
                  <a:pos x="568" y="0"/>
                </a:cxn>
                <a:cxn ang="0">
                  <a:pos x="574" y="30"/>
                </a:cxn>
                <a:cxn ang="0">
                  <a:pos x="579" y="60"/>
                </a:cxn>
                <a:cxn ang="0">
                  <a:pos x="579" y="60"/>
                </a:cxn>
                <a:cxn ang="0">
                  <a:pos x="0" y="122"/>
                </a:cxn>
                <a:cxn ang="0">
                  <a:pos x="0" y="122"/>
                </a:cxn>
                <a:cxn ang="0">
                  <a:pos x="568" y="0"/>
                </a:cxn>
              </a:cxnLst>
              <a:rect l="0" t="0" r="r" b="b"/>
              <a:pathLst>
                <a:path w="579" h="122">
                  <a:moveTo>
                    <a:pt x="568" y="0"/>
                  </a:moveTo>
                  <a:lnTo>
                    <a:pt x="574" y="30"/>
                  </a:lnTo>
                  <a:lnTo>
                    <a:pt x="579" y="60"/>
                  </a:lnTo>
                  <a:lnTo>
                    <a:pt x="579" y="60"/>
                  </a:lnTo>
                  <a:lnTo>
                    <a:pt x="0" y="122"/>
                  </a:lnTo>
                  <a:lnTo>
                    <a:pt x="0" y="122"/>
                  </a:lnTo>
                  <a:lnTo>
                    <a:pt x="568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70" name="Freeform 99"/>
            <p:cNvSpPr>
              <a:spLocks/>
            </p:cNvSpPr>
            <p:nvPr/>
          </p:nvSpPr>
          <p:spPr bwMode="auto">
            <a:xfrm>
              <a:off x="6005724" y="2046874"/>
              <a:ext cx="3259297" cy="1394813"/>
            </a:xfrm>
            <a:custGeom>
              <a:avLst/>
              <a:gdLst/>
              <a:ahLst/>
              <a:cxnLst>
                <a:cxn ang="0">
                  <a:pos x="531" y="0"/>
                </a:cxn>
                <a:cxn ang="0">
                  <a:pos x="543" y="27"/>
                </a:cxn>
                <a:cxn ang="0">
                  <a:pos x="554" y="57"/>
                </a:cxn>
                <a:cxn ang="0">
                  <a:pos x="554" y="57"/>
                </a:cxn>
                <a:cxn ang="0">
                  <a:pos x="0" y="237"/>
                </a:cxn>
                <a:cxn ang="0">
                  <a:pos x="0" y="237"/>
                </a:cxn>
                <a:cxn ang="0">
                  <a:pos x="531" y="0"/>
                </a:cxn>
              </a:cxnLst>
              <a:rect l="0" t="0" r="r" b="b"/>
              <a:pathLst>
                <a:path w="554" h="237">
                  <a:moveTo>
                    <a:pt x="531" y="0"/>
                  </a:moveTo>
                  <a:lnTo>
                    <a:pt x="543" y="27"/>
                  </a:lnTo>
                  <a:lnTo>
                    <a:pt x="554" y="57"/>
                  </a:lnTo>
                  <a:lnTo>
                    <a:pt x="554" y="57"/>
                  </a:lnTo>
                  <a:lnTo>
                    <a:pt x="0" y="237"/>
                  </a:lnTo>
                  <a:lnTo>
                    <a:pt x="0" y="237"/>
                  </a:lnTo>
                  <a:lnTo>
                    <a:pt x="53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71" name="Freeform 101"/>
            <p:cNvSpPr>
              <a:spLocks/>
            </p:cNvSpPr>
            <p:nvPr/>
          </p:nvSpPr>
          <p:spPr bwMode="auto">
            <a:xfrm>
              <a:off x="6020838" y="1420027"/>
              <a:ext cx="2965136" cy="2012768"/>
            </a:xfrm>
            <a:custGeom>
              <a:avLst/>
              <a:gdLst/>
              <a:ahLst/>
              <a:cxnLst>
                <a:cxn ang="0">
                  <a:pos x="471" y="0"/>
                </a:cxn>
                <a:cxn ang="0">
                  <a:pos x="489" y="25"/>
                </a:cxn>
                <a:cxn ang="0">
                  <a:pos x="504" y="51"/>
                </a:cxn>
                <a:cxn ang="0">
                  <a:pos x="504" y="51"/>
                </a:cxn>
                <a:cxn ang="0">
                  <a:pos x="0" y="342"/>
                </a:cxn>
                <a:cxn ang="0">
                  <a:pos x="0" y="342"/>
                </a:cxn>
                <a:cxn ang="0">
                  <a:pos x="471" y="0"/>
                </a:cxn>
              </a:cxnLst>
              <a:rect l="0" t="0" r="r" b="b"/>
              <a:pathLst>
                <a:path w="504" h="342">
                  <a:moveTo>
                    <a:pt x="471" y="0"/>
                  </a:moveTo>
                  <a:lnTo>
                    <a:pt x="489" y="25"/>
                  </a:lnTo>
                  <a:lnTo>
                    <a:pt x="504" y="51"/>
                  </a:lnTo>
                  <a:lnTo>
                    <a:pt x="504" y="51"/>
                  </a:lnTo>
                  <a:lnTo>
                    <a:pt x="0" y="342"/>
                  </a:lnTo>
                  <a:lnTo>
                    <a:pt x="0" y="342"/>
                  </a:lnTo>
                  <a:lnTo>
                    <a:pt x="47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72" name="Freeform 103"/>
            <p:cNvSpPr>
              <a:spLocks/>
            </p:cNvSpPr>
            <p:nvPr/>
          </p:nvSpPr>
          <p:spPr bwMode="auto">
            <a:xfrm>
              <a:off x="6017490" y="882794"/>
              <a:ext cx="2541545" cy="2548329"/>
            </a:xfrm>
            <a:custGeom>
              <a:avLst/>
              <a:gdLst/>
              <a:ahLst/>
              <a:cxnLst>
                <a:cxn ang="0">
                  <a:pos x="388" y="0"/>
                </a:cxn>
                <a:cxn ang="0">
                  <a:pos x="411" y="21"/>
                </a:cxn>
                <a:cxn ang="0">
                  <a:pos x="432" y="43"/>
                </a:cxn>
                <a:cxn ang="0">
                  <a:pos x="432" y="43"/>
                </a:cxn>
                <a:cxn ang="0">
                  <a:pos x="0" y="433"/>
                </a:cxn>
                <a:cxn ang="0">
                  <a:pos x="0" y="433"/>
                </a:cxn>
                <a:cxn ang="0">
                  <a:pos x="388" y="0"/>
                </a:cxn>
              </a:cxnLst>
              <a:rect l="0" t="0" r="r" b="b"/>
              <a:pathLst>
                <a:path w="432" h="433">
                  <a:moveTo>
                    <a:pt x="388" y="0"/>
                  </a:moveTo>
                  <a:lnTo>
                    <a:pt x="411" y="21"/>
                  </a:lnTo>
                  <a:lnTo>
                    <a:pt x="432" y="43"/>
                  </a:lnTo>
                  <a:lnTo>
                    <a:pt x="432" y="43"/>
                  </a:lnTo>
                  <a:lnTo>
                    <a:pt x="0" y="433"/>
                  </a:lnTo>
                  <a:lnTo>
                    <a:pt x="0" y="433"/>
                  </a:lnTo>
                  <a:lnTo>
                    <a:pt x="388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73" name="Freeform 105"/>
            <p:cNvSpPr>
              <a:spLocks/>
            </p:cNvSpPr>
            <p:nvPr/>
          </p:nvSpPr>
          <p:spPr bwMode="auto">
            <a:xfrm>
              <a:off x="6017490" y="451496"/>
              <a:ext cx="2012057" cy="2966184"/>
            </a:xfrm>
            <a:custGeom>
              <a:avLst/>
              <a:gdLst/>
              <a:ahLst/>
              <a:cxnLst>
                <a:cxn ang="0">
                  <a:pos x="291" y="0"/>
                </a:cxn>
                <a:cxn ang="0">
                  <a:pos x="316" y="15"/>
                </a:cxn>
                <a:cxn ang="0">
                  <a:pos x="342" y="33"/>
                </a:cxn>
                <a:cxn ang="0">
                  <a:pos x="342" y="33"/>
                </a:cxn>
                <a:cxn ang="0">
                  <a:pos x="0" y="504"/>
                </a:cxn>
                <a:cxn ang="0">
                  <a:pos x="0" y="504"/>
                </a:cxn>
                <a:cxn ang="0">
                  <a:pos x="291" y="0"/>
                </a:cxn>
              </a:cxnLst>
              <a:rect l="0" t="0" r="r" b="b"/>
              <a:pathLst>
                <a:path w="342" h="504">
                  <a:moveTo>
                    <a:pt x="291" y="0"/>
                  </a:moveTo>
                  <a:lnTo>
                    <a:pt x="316" y="15"/>
                  </a:lnTo>
                  <a:lnTo>
                    <a:pt x="342" y="33"/>
                  </a:lnTo>
                  <a:lnTo>
                    <a:pt x="342" y="33"/>
                  </a:lnTo>
                  <a:lnTo>
                    <a:pt x="0" y="504"/>
                  </a:lnTo>
                  <a:lnTo>
                    <a:pt x="0" y="504"/>
                  </a:lnTo>
                  <a:lnTo>
                    <a:pt x="29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74" name="Freeform 107"/>
            <p:cNvSpPr>
              <a:spLocks/>
            </p:cNvSpPr>
            <p:nvPr/>
          </p:nvSpPr>
          <p:spPr bwMode="auto">
            <a:xfrm>
              <a:off x="6005724" y="164789"/>
              <a:ext cx="1394320" cy="3266334"/>
            </a:xfrm>
            <a:custGeom>
              <a:avLst/>
              <a:gdLst/>
              <a:ahLst/>
              <a:cxnLst>
                <a:cxn ang="0">
                  <a:pos x="180" y="0"/>
                </a:cxn>
                <a:cxn ang="0">
                  <a:pos x="209" y="11"/>
                </a:cxn>
                <a:cxn ang="0">
                  <a:pos x="237" y="23"/>
                </a:cxn>
                <a:cxn ang="0">
                  <a:pos x="237" y="23"/>
                </a:cxn>
                <a:cxn ang="0">
                  <a:pos x="0" y="555"/>
                </a:cxn>
                <a:cxn ang="0">
                  <a:pos x="0" y="555"/>
                </a:cxn>
                <a:cxn ang="0">
                  <a:pos x="180" y="0"/>
                </a:cxn>
              </a:cxnLst>
              <a:rect l="0" t="0" r="r" b="b"/>
              <a:pathLst>
                <a:path w="237" h="555">
                  <a:moveTo>
                    <a:pt x="180" y="0"/>
                  </a:moveTo>
                  <a:lnTo>
                    <a:pt x="209" y="11"/>
                  </a:lnTo>
                  <a:lnTo>
                    <a:pt x="237" y="23"/>
                  </a:lnTo>
                  <a:lnTo>
                    <a:pt x="237" y="23"/>
                  </a:lnTo>
                  <a:lnTo>
                    <a:pt x="0" y="555"/>
                  </a:lnTo>
                  <a:lnTo>
                    <a:pt x="0" y="555"/>
                  </a:lnTo>
                  <a:lnTo>
                    <a:pt x="18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75" name="Freeform 109"/>
            <p:cNvSpPr>
              <a:spLocks/>
            </p:cNvSpPr>
            <p:nvPr/>
          </p:nvSpPr>
          <p:spPr bwMode="auto">
            <a:xfrm>
              <a:off x="5999840" y="5886"/>
              <a:ext cx="711868" cy="3419351"/>
            </a:xfrm>
            <a:custGeom>
              <a:avLst/>
              <a:gdLst/>
              <a:ahLst/>
              <a:cxnLst>
                <a:cxn ang="0">
                  <a:pos x="61" y="0"/>
                </a:cxn>
                <a:cxn ang="0">
                  <a:pos x="91" y="5"/>
                </a:cxn>
                <a:cxn ang="0">
                  <a:pos x="121" y="11"/>
                </a:cxn>
                <a:cxn ang="0">
                  <a:pos x="121" y="11"/>
                </a:cxn>
                <a:cxn ang="0">
                  <a:pos x="0" y="581"/>
                </a:cxn>
                <a:cxn ang="0">
                  <a:pos x="0" y="581"/>
                </a:cxn>
                <a:cxn ang="0">
                  <a:pos x="61" y="0"/>
                </a:cxn>
              </a:cxnLst>
              <a:rect l="0" t="0" r="r" b="b"/>
              <a:pathLst>
                <a:path w="121" h="581">
                  <a:moveTo>
                    <a:pt x="61" y="0"/>
                  </a:moveTo>
                  <a:lnTo>
                    <a:pt x="91" y="5"/>
                  </a:lnTo>
                  <a:lnTo>
                    <a:pt x="121" y="11"/>
                  </a:lnTo>
                  <a:lnTo>
                    <a:pt x="121" y="11"/>
                  </a:lnTo>
                  <a:lnTo>
                    <a:pt x="0" y="581"/>
                  </a:lnTo>
                  <a:lnTo>
                    <a:pt x="0" y="581"/>
                  </a:lnTo>
                  <a:lnTo>
                    <a:pt x="6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76" name="Freeform 111"/>
            <p:cNvSpPr>
              <a:spLocks/>
            </p:cNvSpPr>
            <p:nvPr/>
          </p:nvSpPr>
          <p:spPr bwMode="auto">
            <a:xfrm>
              <a:off x="5635082" y="1"/>
              <a:ext cx="364759" cy="3425237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32" y="1"/>
                </a:cxn>
                <a:cxn ang="0">
                  <a:pos x="62" y="0"/>
                </a:cxn>
                <a:cxn ang="0">
                  <a:pos x="62" y="0"/>
                </a:cxn>
                <a:cxn ang="0">
                  <a:pos x="62" y="582"/>
                </a:cxn>
                <a:cxn ang="0">
                  <a:pos x="62" y="582"/>
                </a:cxn>
                <a:cxn ang="0">
                  <a:pos x="0" y="3"/>
                </a:cxn>
              </a:cxnLst>
              <a:rect l="0" t="0" r="r" b="b"/>
              <a:pathLst>
                <a:path w="62" h="582">
                  <a:moveTo>
                    <a:pt x="0" y="3"/>
                  </a:moveTo>
                  <a:lnTo>
                    <a:pt x="32" y="1"/>
                  </a:lnTo>
                  <a:lnTo>
                    <a:pt x="62" y="0"/>
                  </a:lnTo>
                  <a:lnTo>
                    <a:pt x="62" y="0"/>
                  </a:lnTo>
                  <a:lnTo>
                    <a:pt x="62" y="582"/>
                  </a:lnTo>
                  <a:lnTo>
                    <a:pt x="62" y="582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77" name="Freeform 113"/>
            <p:cNvSpPr>
              <a:spLocks/>
            </p:cNvSpPr>
            <p:nvPr/>
          </p:nvSpPr>
          <p:spPr bwMode="auto">
            <a:xfrm>
              <a:off x="4940863" y="88280"/>
              <a:ext cx="1058977" cy="3354613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28" y="7"/>
                </a:cxn>
                <a:cxn ang="0">
                  <a:pos x="58" y="0"/>
                </a:cxn>
                <a:cxn ang="0">
                  <a:pos x="58" y="0"/>
                </a:cxn>
                <a:cxn ang="0">
                  <a:pos x="180" y="570"/>
                </a:cxn>
                <a:cxn ang="0">
                  <a:pos x="180" y="570"/>
                </a:cxn>
                <a:cxn ang="0">
                  <a:pos x="0" y="15"/>
                </a:cxn>
              </a:cxnLst>
              <a:rect l="0" t="0" r="r" b="b"/>
              <a:pathLst>
                <a:path w="180" h="570">
                  <a:moveTo>
                    <a:pt x="0" y="15"/>
                  </a:moveTo>
                  <a:lnTo>
                    <a:pt x="28" y="7"/>
                  </a:lnTo>
                  <a:lnTo>
                    <a:pt x="58" y="0"/>
                  </a:lnTo>
                  <a:lnTo>
                    <a:pt x="58" y="0"/>
                  </a:lnTo>
                  <a:lnTo>
                    <a:pt x="180" y="570"/>
                  </a:lnTo>
                  <a:lnTo>
                    <a:pt x="180" y="570"/>
                  </a:lnTo>
                  <a:lnTo>
                    <a:pt x="0" y="1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78" name="Freeform 115"/>
            <p:cNvSpPr>
              <a:spLocks/>
            </p:cNvSpPr>
            <p:nvPr/>
          </p:nvSpPr>
          <p:spPr bwMode="auto">
            <a:xfrm>
              <a:off x="4269711" y="306036"/>
              <a:ext cx="1723780" cy="3125087"/>
            </a:xfrm>
            <a:custGeom>
              <a:avLst/>
              <a:gdLst/>
              <a:ahLst/>
              <a:cxnLst>
                <a:cxn ang="0">
                  <a:pos x="0" y="27"/>
                </a:cxn>
                <a:cxn ang="0">
                  <a:pos x="27" y="12"/>
                </a:cxn>
                <a:cxn ang="0">
                  <a:pos x="56" y="0"/>
                </a:cxn>
                <a:cxn ang="0">
                  <a:pos x="56" y="0"/>
                </a:cxn>
                <a:cxn ang="0">
                  <a:pos x="293" y="531"/>
                </a:cxn>
                <a:cxn ang="0">
                  <a:pos x="293" y="531"/>
                </a:cxn>
                <a:cxn ang="0">
                  <a:pos x="0" y="27"/>
                </a:cxn>
              </a:cxnLst>
              <a:rect l="0" t="0" r="r" b="b"/>
              <a:pathLst>
                <a:path w="293" h="531">
                  <a:moveTo>
                    <a:pt x="0" y="27"/>
                  </a:moveTo>
                  <a:lnTo>
                    <a:pt x="27" y="12"/>
                  </a:lnTo>
                  <a:lnTo>
                    <a:pt x="56" y="0"/>
                  </a:lnTo>
                  <a:lnTo>
                    <a:pt x="56" y="0"/>
                  </a:lnTo>
                  <a:lnTo>
                    <a:pt x="293" y="531"/>
                  </a:lnTo>
                  <a:lnTo>
                    <a:pt x="293" y="531"/>
                  </a:lnTo>
                  <a:lnTo>
                    <a:pt x="0" y="2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79" name="Freeform 117"/>
            <p:cNvSpPr>
              <a:spLocks/>
            </p:cNvSpPr>
            <p:nvPr/>
          </p:nvSpPr>
          <p:spPr bwMode="auto">
            <a:xfrm>
              <a:off x="3693623" y="659153"/>
              <a:ext cx="2294451" cy="2771970"/>
            </a:xfrm>
            <a:custGeom>
              <a:avLst/>
              <a:gdLst/>
              <a:ahLst/>
              <a:cxnLst>
                <a:cxn ang="0">
                  <a:pos x="0" y="39"/>
                </a:cxn>
                <a:cxn ang="0">
                  <a:pos x="24" y="18"/>
                </a:cxn>
                <a:cxn ang="0">
                  <a:pos x="48" y="0"/>
                </a:cxn>
                <a:cxn ang="0">
                  <a:pos x="48" y="0"/>
                </a:cxn>
                <a:cxn ang="0">
                  <a:pos x="390" y="471"/>
                </a:cxn>
                <a:cxn ang="0">
                  <a:pos x="390" y="471"/>
                </a:cxn>
                <a:cxn ang="0">
                  <a:pos x="0" y="39"/>
                </a:cxn>
              </a:cxnLst>
              <a:rect l="0" t="0" r="r" b="b"/>
              <a:pathLst>
                <a:path w="390" h="471">
                  <a:moveTo>
                    <a:pt x="0" y="39"/>
                  </a:moveTo>
                  <a:lnTo>
                    <a:pt x="24" y="18"/>
                  </a:lnTo>
                  <a:lnTo>
                    <a:pt x="48" y="0"/>
                  </a:lnTo>
                  <a:lnTo>
                    <a:pt x="48" y="0"/>
                  </a:lnTo>
                  <a:lnTo>
                    <a:pt x="390" y="471"/>
                  </a:lnTo>
                  <a:lnTo>
                    <a:pt x="390" y="471"/>
                  </a:lnTo>
                  <a:lnTo>
                    <a:pt x="0" y="3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80" name="Freeform 119"/>
            <p:cNvSpPr>
              <a:spLocks/>
            </p:cNvSpPr>
            <p:nvPr/>
          </p:nvSpPr>
          <p:spPr bwMode="auto">
            <a:xfrm>
              <a:off x="3217084" y="1135861"/>
              <a:ext cx="2770990" cy="2295262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18" y="24"/>
                </a:cxn>
                <a:cxn ang="0">
                  <a:pos x="38" y="0"/>
                </a:cxn>
                <a:cxn ang="0">
                  <a:pos x="38" y="0"/>
                </a:cxn>
                <a:cxn ang="0">
                  <a:pos x="471" y="390"/>
                </a:cxn>
                <a:cxn ang="0">
                  <a:pos x="471" y="390"/>
                </a:cxn>
                <a:cxn ang="0">
                  <a:pos x="0" y="48"/>
                </a:cxn>
              </a:cxnLst>
              <a:rect l="0" t="0" r="r" b="b"/>
              <a:pathLst>
                <a:path w="471" h="390">
                  <a:moveTo>
                    <a:pt x="0" y="48"/>
                  </a:moveTo>
                  <a:lnTo>
                    <a:pt x="18" y="24"/>
                  </a:lnTo>
                  <a:lnTo>
                    <a:pt x="38" y="0"/>
                  </a:lnTo>
                  <a:lnTo>
                    <a:pt x="38" y="0"/>
                  </a:lnTo>
                  <a:lnTo>
                    <a:pt x="471" y="390"/>
                  </a:lnTo>
                  <a:lnTo>
                    <a:pt x="471" y="390"/>
                  </a:lnTo>
                  <a:lnTo>
                    <a:pt x="0" y="4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81" name="Freeform 121"/>
            <p:cNvSpPr>
              <a:spLocks/>
            </p:cNvSpPr>
            <p:nvPr/>
          </p:nvSpPr>
          <p:spPr bwMode="auto">
            <a:xfrm>
              <a:off x="2864091" y="1718505"/>
              <a:ext cx="3123983" cy="1712618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12" y="27"/>
                </a:cxn>
                <a:cxn ang="0">
                  <a:pos x="27" y="0"/>
                </a:cxn>
                <a:cxn ang="0">
                  <a:pos x="27" y="0"/>
                </a:cxn>
                <a:cxn ang="0">
                  <a:pos x="531" y="291"/>
                </a:cxn>
                <a:cxn ang="0">
                  <a:pos x="531" y="291"/>
                </a:cxn>
                <a:cxn ang="0">
                  <a:pos x="0" y="54"/>
                </a:cxn>
              </a:cxnLst>
              <a:rect l="0" t="0" r="r" b="b"/>
              <a:pathLst>
                <a:path w="531" h="291">
                  <a:moveTo>
                    <a:pt x="0" y="54"/>
                  </a:moveTo>
                  <a:lnTo>
                    <a:pt x="12" y="27"/>
                  </a:lnTo>
                  <a:lnTo>
                    <a:pt x="27" y="0"/>
                  </a:lnTo>
                  <a:lnTo>
                    <a:pt x="27" y="0"/>
                  </a:lnTo>
                  <a:lnTo>
                    <a:pt x="531" y="291"/>
                  </a:lnTo>
                  <a:lnTo>
                    <a:pt x="531" y="291"/>
                  </a:lnTo>
                  <a:lnTo>
                    <a:pt x="0" y="5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82" name="Freeform 123"/>
            <p:cNvSpPr>
              <a:spLocks/>
            </p:cNvSpPr>
            <p:nvPr/>
          </p:nvSpPr>
          <p:spPr bwMode="auto">
            <a:xfrm>
              <a:off x="2634646" y="2371771"/>
              <a:ext cx="3353428" cy="1059352"/>
            </a:xfrm>
            <a:custGeom>
              <a:avLst/>
              <a:gdLst/>
              <a:ahLst/>
              <a:cxnLst>
                <a:cxn ang="0">
                  <a:pos x="0" y="59"/>
                </a:cxn>
                <a:cxn ang="0">
                  <a:pos x="8" y="30"/>
                </a:cxn>
                <a:cxn ang="0">
                  <a:pos x="17" y="0"/>
                </a:cxn>
                <a:cxn ang="0">
                  <a:pos x="17" y="0"/>
                </a:cxn>
                <a:cxn ang="0">
                  <a:pos x="570" y="180"/>
                </a:cxn>
                <a:cxn ang="0">
                  <a:pos x="570" y="180"/>
                </a:cxn>
                <a:cxn ang="0">
                  <a:pos x="0" y="59"/>
                </a:cxn>
              </a:cxnLst>
              <a:rect l="0" t="0" r="r" b="b"/>
              <a:pathLst>
                <a:path w="570" h="180">
                  <a:moveTo>
                    <a:pt x="0" y="59"/>
                  </a:moveTo>
                  <a:lnTo>
                    <a:pt x="8" y="30"/>
                  </a:lnTo>
                  <a:lnTo>
                    <a:pt x="17" y="0"/>
                  </a:lnTo>
                  <a:lnTo>
                    <a:pt x="17" y="0"/>
                  </a:lnTo>
                  <a:lnTo>
                    <a:pt x="570" y="180"/>
                  </a:lnTo>
                  <a:lnTo>
                    <a:pt x="570" y="180"/>
                  </a:lnTo>
                  <a:lnTo>
                    <a:pt x="0" y="5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83" name="Freeform 125"/>
            <p:cNvSpPr>
              <a:spLocks/>
            </p:cNvSpPr>
            <p:nvPr/>
          </p:nvSpPr>
          <p:spPr bwMode="auto">
            <a:xfrm>
              <a:off x="2561907" y="3078006"/>
              <a:ext cx="3424026" cy="353117"/>
            </a:xfrm>
            <a:custGeom>
              <a:avLst/>
              <a:gdLst/>
              <a:ahLst/>
              <a:cxnLst>
                <a:cxn ang="0">
                  <a:pos x="0" y="60"/>
                </a:cxn>
                <a:cxn ang="0">
                  <a:pos x="1" y="30"/>
                </a:cxn>
                <a:cxn ang="0">
                  <a:pos x="3" y="0"/>
                </a:cxn>
                <a:cxn ang="0">
                  <a:pos x="3" y="0"/>
                </a:cxn>
                <a:cxn ang="0">
                  <a:pos x="582" y="60"/>
                </a:cxn>
                <a:cxn ang="0">
                  <a:pos x="582" y="60"/>
                </a:cxn>
                <a:cxn ang="0">
                  <a:pos x="0" y="60"/>
                </a:cxn>
              </a:cxnLst>
              <a:rect l="0" t="0" r="r" b="b"/>
              <a:pathLst>
                <a:path w="582" h="60">
                  <a:moveTo>
                    <a:pt x="0" y="60"/>
                  </a:moveTo>
                  <a:lnTo>
                    <a:pt x="1" y="30"/>
                  </a:lnTo>
                  <a:lnTo>
                    <a:pt x="3" y="0"/>
                  </a:lnTo>
                  <a:lnTo>
                    <a:pt x="3" y="0"/>
                  </a:lnTo>
                  <a:lnTo>
                    <a:pt x="582" y="60"/>
                  </a:lnTo>
                  <a:lnTo>
                    <a:pt x="582" y="60"/>
                  </a:lnTo>
                  <a:lnTo>
                    <a:pt x="0" y="6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84" name="Freeform 127"/>
            <p:cNvSpPr>
              <a:spLocks/>
            </p:cNvSpPr>
            <p:nvPr/>
          </p:nvSpPr>
          <p:spPr bwMode="auto">
            <a:xfrm>
              <a:off x="2574140" y="3435336"/>
              <a:ext cx="3406377" cy="712120"/>
            </a:xfrm>
            <a:custGeom>
              <a:avLst/>
              <a:gdLst/>
              <a:ahLst/>
              <a:cxnLst>
                <a:cxn ang="0">
                  <a:pos x="11" y="121"/>
                </a:cxn>
                <a:cxn ang="0">
                  <a:pos x="5" y="91"/>
                </a:cxn>
                <a:cxn ang="0">
                  <a:pos x="0" y="60"/>
                </a:cxn>
                <a:cxn ang="0">
                  <a:pos x="0" y="60"/>
                </a:cxn>
                <a:cxn ang="0">
                  <a:pos x="579" y="0"/>
                </a:cxn>
                <a:cxn ang="0">
                  <a:pos x="579" y="0"/>
                </a:cxn>
                <a:cxn ang="0">
                  <a:pos x="11" y="121"/>
                </a:cxn>
              </a:cxnLst>
              <a:rect l="0" t="0" r="r" b="b"/>
              <a:pathLst>
                <a:path w="579" h="121">
                  <a:moveTo>
                    <a:pt x="11" y="121"/>
                  </a:moveTo>
                  <a:lnTo>
                    <a:pt x="5" y="91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579" y="0"/>
                  </a:lnTo>
                  <a:lnTo>
                    <a:pt x="579" y="0"/>
                  </a:lnTo>
                  <a:lnTo>
                    <a:pt x="11" y="12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85" name="Freeform 129"/>
            <p:cNvSpPr>
              <a:spLocks/>
            </p:cNvSpPr>
            <p:nvPr/>
          </p:nvSpPr>
          <p:spPr bwMode="auto">
            <a:xfrm>
              <a:off x="2734661" y="3441222"/>
              <a:ext cx="3253413" cy="1394813"/>
            </a:xfrm>
            <a:custGeom>
              <a:avLst/>
              <a:gdLst/>
              <a:ahLst/>
              <a:cxnLst>
                <a:cxn ang="0">
                  <a:pos x="21" y="237"/>
                </a:cxn>
                <a:cxn ang="0">
                  <a:pos x="10" y="209"/>
                </a:cxn>
                <a:cxn ang="0">
                  <a:pos x="0" y="180"/>
                </a:cxn>
                <a:cxn ang="0">
                  <a:pos x="0" y="180"/>
                </a:cxn>
                <a:cxn ang="0">
                  <a:pos x="553" y="0"/>
                </a:cxn>
                <a:cxn ang="0">
                  <a:pos x="553" y="0"/>
                </a:cxn>
                <a:cxn ang="0">
                  <a:pos x="21" y="237"/>
                </a:cxn>
              </a:cxnLst>
              <a:rect l="0" t="0" r="r" b="b"/>
              <a:pathLst>
                <a:path w="553" h="237">
                  <a:moveTo>
                    <a:pt x="21" y="237"/>
                  </a:moveTo>
                  <a:lnTo>
                    <a:pt x="10" y="209"/>
                  </a:lnTo>
                  <a:lnTo>
                    <a:pt x="0" y="180"/>
                  </a:lnTo>
                  <a:lnTo>
                    <a:pt x="0" y="180"/>
                  </a:lnTo>
                  <a:lnTo>
                    <a:pt x="553" y="0"/>
                  </a:lnTo>
                  <a:lnTo>
                    <a:pt x="553" y="0"/>
                  </a:lnTo>
                  <a:lnTo>
                    <a:pt x="21" y="23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86" name="Freeform 131"/>
            <p:cNvSpPr>
              <a:spLocks/>
            </p:cNvSpPr>
            <p:nvPr/>
          </p:nvSpPr>
          <p:spPr bwMode="auto">
            <a:xfrm>
              <a:off x="3022938" y="3448779"/>
              <a:ext cx="2965136" cy="2012768"/>
            </a:xfrm>
            <a:custGeom>
              <a:avLst/>
              <a:gdLst/>
              <a:ahLst/>
              <a:cxnLst>
                <a:cxn ang="0">
                  <a:pos x="33" y="342"/>
                </a:cxn>
                <a:cxn ang="0">
                  <a:pos x="17" y="317"/>
                </a:cxn>
                <a:cxn ang="0">
                  <a:pos x="0" y="291"/>
                </a:cxn>
                <a:cxn ang="0">
                  <a:pos x="0" y="291"/>
                </a:cxn>
                <a:cxn ang="0">
                  <a:pos x="504" y="0"/>
                </a:cxn>
                <a:cxn ang="0">
                  <a:pos x="504" y="0"/>
                </a:cxn>
                <a:cxn ang="0">
                  <a:pos x="33" y="342"/>
                </a:cxn>
              </a:cxnLst>
              <a:rect l="0" t="0" r="r" b="b"/>
              <a:pathLst>
                <a:path w="504" h="342">
                  <a:moveTo>
                    <a:pt x="33" y="342"/>
                  </a:moveTo>
                  <a:lnTo>
                    <a:pt x="17" y="317"/>
                  </a:lnTo>
                  <a:lnTo>
                    <a:pt x="0" y="291"/>
                  </a:lnTo>
                  <a:lnTo>
                    <a:pt x="0" y="291"/>
                  </a:lnTo>
                  <a:lnTo>
                    <a:pt x="504" y="0"/>
                  </a:lnTo>
                  <a:lnTo>
                    <a:pt x="504" y="0"/>
                  </a:lnTo>
                  <a:lnTo>
                    <a:pt x="33" y="34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87" name="Freeform 133"/>
            <p:cNvSpPr>
              <a:spLocks/>
            </p:cNvSpPr>
            <p:nvPr/>
          </p:nvSpPr>
          <p:spPr bwMode="auto">
            <a:xfrm>
              <a:off x="3446529" y="3442893"/>
              <a:ext cx="2553312" cy="2548329"/>
            </a:xfrm>
            <a:custGeom>
              <a:avLst/>
              <a:gdLst/>
              <a:ahLst/>
              <a:cxnLst>
                <a:cxn ang="0">
                  <a:pos x="44" y="433"/>
                </a:cxn>
                <a:cxn ang="0">
                  <a:pos x="21" y="412"/>
                </a:cxn>
                <a:cxn ang="0">
                  <a:pos x="0" y="390"/>
                </a:cxn>
                <a:cxn ang="0">
                  <a:pos x="0" y="390"/>
                </a:cxn>
                <a:cxn ang="0">
                  <a:pos x="434" y="0"/>
                </a:cxn>
                <a:cxn ang="0">
                  <a:pos x="434" y="0"/>
                </a:cxn>
                <a:cxn ang="0">
                  <a:pos x="44" y="433"/>
                </a:cxn>
              </a:cxnLst>
              <a:rect l="0" t="0" r="r" b="b"/>
              <a:pathLst>
                <a:path w="434" h="433">
                  <a:moveTo>
                    <a:pt x="44" y="433"/>
                  </a:moveTo>
                  <a:lnTo>
                    <a:pt x="21" y="412"/>
                  </a:lnTo>
                  <a:lnTo>
                    <a:pt x="0" y="390"/>
                  </a:lnTo>
                  <a:lnTo>
                    <a:pt x="0" y="390"/>
                  </a:lnTo>
                  <a:lnTo>
                    <a:pt x="434" y="0"/>
                  </a:lnTo>
                  <a:lnTo>
                    <a:pt x="434" y="0"/>
                  </a:lnTo>
                  <a:lnTo>
                    <a:pt x="44" y="43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88" name="Freeform 135"/>
            <p:cNvSpPr>
              <a:spLocks/>
            </p:cNvSpPr>
            <p:nvPr/>
          </p:nvSpPr>
          <p:spPr bwMode="auto">
            <a:xfrm>
              <a:off x="3987784" y="3442893"/>
              <a:ext cx="2012057" cy="2972070"/>
            </a:xfrm>
            <a:custGeom>
              <a:avLst/>
              <a:gdLst/>
              <a:ahLst/>
              <a:cxnLst>
                <a:cxn ang="0">
                  <a:pos x="51" y="505"/>
                </a:cxn>
                <a:cxn ang="0">
                  <a:pos x="24" y="489"/>
                </a:cxn>
                <a:cxn ang="0">
                  <a:pos x="0" y="471"/>
                </a:cxn>
                <a:cxn ang="0">
                  <a:pos x="0" y="471"/>
                </a:cxn>
                <a:cxn ang="0">
                  <a:pos x="342" y="0"/>
                </a:cxn>
                <a:cxn ang="0">
                  <a:pos x="342" y="0"/>
                </a:cxn>
                <a:cxn ang="0">
                  <a:pos x="51" y="505"/>
                </a:cxn>
              </a:cxnLst>
              <a:rect l="0" t="0" r="r" b="b"/>
              <a:pathLst>
                <a:path w="342" h="505">
                  <a:moveTo>
                    <a:pt x="51" y="505"/>
                  </a:moveTo>
                  <a:lnTo>
                    <a:pt x="24" y="489"/>
                  </a:lnTo>
                  <a:lnTo>
                    <a:pt x="0" y="471"/>
                  </a:lnTo>
                  <a:lnTo>
                    <a:pt x="0" y="471"/>
                  </a:lnTo>
                  <a:lnTo>
                    <a:pt x="342" y="0"/>
                  </a:lnTo>
                  <a:lnTo>
                    <a:pt x="342" y="0"/>
                  </a:lnTo>
                  <a:lnTo>
                    <a:pt x="51" y="50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89" name="Freeform 137"/>
            <p:cNvSpPr>
              <a:spLocks/>
            </p:cNvSpPr>
            <p:nvPr/>
          </p:nvSpPr>
          <p:spPr bwMode="auto">
            <a:xfrm>
              <a:off x="4620634" y="3437473"/>
              <a:ext cx="1382554" cy="3266334"/>
            </a:xfrm>
            <a:custGeom>
              <a:avLst/>
              <a:gdLst/>
              <a:ahLst/>
              <a:cxnLst>
                <a:cxn ang="0">
                  <a:pos x="55" y="555"/>
                </a:cxn>
                <a:cxn ang="0">
                  <a:pos x="27" y="545"/>
                </a:cxn>
                <a:cxn ang="0">
                  <a:pos x="0" y="533"/>
                </a:cxn>
                <a:cxn ang="0">
                  <a:pos x="0" y="533"/>
                </a:cxn>
                <a:cxn ang="0">
                  <a:pos x="235" y="0"/>
                </a:cxn>
                <a:cxn ang="0">
                  <a:pos x="235" y="0"/>
                </a:cxn>
                <a:cxn ang="0">
                  <a:pos x="55" y="555"/>
                </a:cxn>
              </a:cxnLst>
              <a:rect l="0" t="0" r="r" b="b"/>
              <a:pathLst>
                <a:path w="235" h="555">
                  <a:moveTo>
                    <a:pt x="55" y="555"/>
                  </a:moveTo>
                  <a:lnTo>
                    <a:pt x="27" y="545"/>
                  </a:lnTo>
                  <a:lnTo>
                    <a:pt x="0" y="533"/>
                  </a:lnTo>
                  <a:lnTo>
                    <a:pt x="0" y="533"/>
                  </a:lnTo>
                  <a:lnTo>
                    <a:pt x="235" y="0"/>
                  </a:lnTo>
                  <a:lnTo>
                    <a:pt x="235" y="0"/>
                  </a:lnTo>
                  <a:lnTo>
                    <a:pt x="55" y="55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90" name="Freeform 139"/>
            <p:cNvSpPr>
              <a:spLocks/>
            </p:cNvSpPr>
            <p:nvPr/>
          </p:nvSpPr>
          <p:spPr bwMode="auto">
            <a:xfrm>
              <a:off x="5289646" y="3425238"/>
              <a:ext cx="717751" cy="3407581"/>
            </a:xfrm>
            <a:custGeom>
              <a:avLst/>
              <a:gdLst/>
              <a:ahLst/>
              <a:cxnLst>
                <a:cxn ang="0">
                  <a:pos x="60" y="579"/>
                </a:cxn>
                <a:cxn ang="0">
                  <a:pos x="30" y="576"/>
                </a:cxn>
                <a:cxn ang="0">
                  <a:pos x="0" y="570"/>
                </a:cxn>
                <a:cxn ang="0">
                  <a:pos x="0" y="570"/>
                </a:cxn>
                <a:cxn ang="0">
                  <a:pos x="122" y="0"/>
                </a:cxn>
                <a:cxn ang="0">
                  <a:pos x="122" y="0"/>
                </a:cxn>
                <a:cxn ang="0">
                  <a:pos x="60" y="579"/>
                </a:cxn>
              </a:cxnLst>
              <a:rect l="0" t="0" r="r" b="b"/>
              <a:pathLst>
                <a:path w="122" h="579">
                  <a:moveTo>
                    <a:pt x="60" y="579"/>
                  </a:moveTo>
                  <a:lnTo>
                    <a:pt x="30" y="576"/>
                  </a:lnTo>
                  <a:lnTo>
                    <a:pt x="0" y="570"/>
                  </a:lnTo>
                  <a:lnTo>
                    <a:pt x="0" y="570"/>
                  </a:lnTo>
                  <a:lnTo>
                    <a:pt x="122" y="0"/>
                  </a:lnTo>
                  <a:lnTo>
                    <a:pt x="122" y="0"/>
                  </a:lnTo>
                  <a:lnTo>
                    <a:pt x="60" y="57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91" name="Freeform 141"/>
            <p:cNvSpPr>
              <a:spLocks/>
            </p:cNvSpPr>
            <p:nvPr/>
          </p:nvSpPr>
          <p:spPr bwMode="auto">
            <a:xfrm>
              <a:off x="6007397" y="3442893"/>
              <a:ext cx="358876" cy="3425237"/>
            </a:xfrm>
            <a:custGeom>
              <a:avLst/>
              <a:gdLst/>
              <a:ahLst/>
              <a:cxnLst>
                <a:cxn ang="0">
                  <a:pos x="61" y="579"/>
                </a:cxn>
                <a:cxn ang="0">
                  <a:pos x="31" y="582"/>
                </a:cxn>
                <a:cxn ang="0">
                  <a:pos x="0" y="582"/>
                </a:cxn>
                <a:cxn ang="0">
                  <a:pos x="0" y="58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61" y="579"/>
                </a:cxn>
              </a:cxnLst>
              <a:rect l="0" t="0" r="r" b="b"/>
              <a:pathLst>
                <a:path w="61" h="582">
                  <a:moveTo>
                    <a:pt x="61" y="579"/>
                  </a:moveTo>
                  <a:lnTo>
                    <a:pt x="31" y="582"/>
                  </a:lnTo>
                  <a:lnTo>
                    <a:pt x="0" y="582"/>
                  </a:lnTo>
                  <a:lnTo>
                    <a:pt x="0" y="582"/>
                  </a:lnTo>
                  <a:lnTo>
                    <a:pt x="0" y="0"/>
                  </a:lnTo>
                  <a:lnTo>
                    <a:pt x="0" y="0"/>
                  </a:lnTo>
                  <a:lnTo>
                    <a:pt x="61" y="57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92" name="Freeform 143"/>
            <p:cNvSpPr>
              <a:spLocks/>
            </p:cNvSpPr>
            <p:nvPr/>
          </p:nvSpPr>
          <p:spPr bwMode="auto">
            <a:xfrm>
              <a:off x="6005724" y="3442893"/>
              <a:ext cx="1058977" cy="3354613"/>
            </a:xfrm>
            <a:custGeom>
              <a:avLst/>
              <a:gdLst/>
              <a:ahLst/>
              <a:cxnLst>
                <a:cxn ang="0">
                  <a:pos x="180" y="553"/>
                </a:cxn>
                <a:cxn ang="0">
                  <a:pos x="150" y="562"/>
                </a:cxn>
                <a:cxn ang="0">
                  <a:pos x="120" y="570"/>
                </a:cxn>
                <a:cxn ang="0">
                  <a:pos x="120" y="57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80" y="553"/>
                </a:cxn>
              </a:cxnLst>
              <a:rect l="0" t="0" r="r" b="b"/>
              <a:pathLst>
                <a:path w="180" h="570">
                  <a:moveTo>
                    <a:pt x="180" y="553"/>
                  </a:moveTo>
                  <a:lnTo>
                    <a:pt x="150" y="562"/>
                  </a:lnTo>
                  <a:lnTo>
                    <a:pt x="120" y="570"/>
                  </a:lnTo>
                  <a:lnTo>
                    <a:pt x="120" y="570"/>
                  </a:lnTo>
                  <a:lnTo>
                    <a:pt x="0" y="0"/>
                  </a:lnTo>
                  <a:lnTo>
                    <a:pt x="0" y="0"/>
                  </a:lnTo>
                  <a:lnTo>
                    <a:pt x="180" y="55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93" name="Freeform 145"/>
            <p:cNvSpPr>
              <a:spLocks/>
            </p:cNvSpPr>
            <p:nvPr/>
          </p:nvSpPr>
          <p:spPr bwMode="auto">
            <a:xfrm>
              <a:off x="6005724" y="3442893"/>
              <a:ext cx="1712013" cy="3125087"/>
            </a:xfrm>
            <a:custGeom>
              <a:avLst/>
              <a:gdLst/>
              <a:ahLst/>
              <a:cxnLst>
                <a:cxn ang="0">
                  <a:pos x="291" y="504"/>
                </a:cxn>
                <a:cxn ang="0">
                  <a:pos x="264" y="519"/>
                </a:cxn>
                <a:cxn ang="0">
                  <a:pos x="237" y="531"/>
                </a:cxn>
                <a:cxn ang="0">
                  <a:pos x="237" y="53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91" y="504"/>
                </a:cxn>
              </a:cxnLst>
              <a:rect l="0" t="0" r="r" b="b"/>
              <a:pathLst>
                <a:path w="291" h="531">
                  <a:moveTo>
                    <a:pt x="291" y="504"/>
                  </a:moveTo>
                  <a:lnTo>
                    <a:pt x="264" y="519"/>
                  </a:lnTo>
                  <a:lnTo>
                    <a:pt x="237" y="531"/>
                  </a:lnTo>
                  <a:lnTo>
                    <a:pt x="237" y="531"/>
                  </a:lnTo>
                  <a:lnTo>
                    <a:pt x="0" y="0"/>
                  </a:lnTo>
                  <a:lnTo>
                    <a:pt x="0" y="0"/>
                  </a:lnTo>
                  <a:lnTo>
                    <a:pt x="291" y="50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94" name="Freeform 147"/>
            <p:cNvSpPr>
              <a:spLocks/>
            </p:cNvSpPr>
            <p:nvPr/>
          </p:nvSpPr>
          <p:spPr bwMode="auto">
            <a:xfrm>
              <a:off x="5999374" y="3431123"/>
              <a:ext cx="2288567" cy="2771970"/>
            </a:xfrm>
            <a:custGeom>
              <a:avLst/>
              <a:gdLst/>
              <a:ahLst/>
              <a:cxnLst>
                <a:cxn ang="0">
                  <a:pos x="389" y="432"/>
                </a:cxn>
                <a:cxn ang="0">
                  <a:pos x="366" y="453"/>
                </a:cxn>
                <a:cxn ang="0">
                  <a:pos x="342" y="471"/>
                </a:cxn>
                <a:cxn ang="0">
                  <a:pos x="342" y="47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389" y="432"/>
                </a:cxn>
              </a:cxnLst>
              <a:rect l="0" t="0" r="r" b="b"/>
              <a:pathLst>
                <a:path w="389" h="471">
                  <a:moveTo>
                    <a:pt x="389" y="432"/>
                  </a:moveTo>
                  <a:lnTo>
                    <a:pt x="366" y="453"/>
                  </a:lnTo>
                  <a:lnTo>
                    <a:pt x="342" y="471"/>
                  </a:lnTo>
                  <a:lnTo>
                    <a:pt x="342" y="471"/>
                  </a:lnTo>
                  <a:lnTo>
                    <a:pt x="0" y="0"/>
                  </a:lnTo>
                  <a:lnTo>
                    <a:pt x="0" y="0"/>
                  </a:lnTo>
                  <a:lnTo>
                    <a:pt x="389" y="43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95" name="Freeform 149"/>
            <p:cNvSpPr>
              <a:spLocks/>
            </p:cNvSpPr>
            <p:nvPr/>
          </p:nvSpPr>
          <p:spPr bwMode="auto">
            <a:xfrm>
              <a:off x="6006931" y="3435336"/>
              <a:ext cx="2770990" cy="2283491"/>
            </a:xfrm>
            <a:custGeom>
              <a:avLst/>
              <a:gdLst/>
              <a:ahLst/>
              <a:cxnLst>
                <a:cxn ang="0">
                  <a:pos x="471" y="342"/>
                </a:cxn>
                <a:cxn ang="0">
                  <a:pos x="453" y="366"/>
                </a:cxn>
                <a:cxn ang="0">
                  <a:pos x="434" y="388"/>
                </a:cxn>
                <a:cxn ang="0">
                  <a:pos x="434" y="388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471" y="342"/>
                </a:cxn>
              </a:cxnLst>
              <a:rect l="0" t="0" r="r" b="b"/>
              <a:pathLst>
                <a:path w="471" h="388">
                  <a:moveTo>
                    <a:pt x="471" y="342"/>
                  </a:moveTo>
                  <a:lnTo>
                    <a:pt x="453" y="366"/>
                  </a:lnTo>
                  <a:lnTo>
                    <a:pt x="434" y="388"/>
                  </a:lnTo>
                  <a:lnTo>
                    <a:pt x="434" y="388"/>
                  </a:lnTo>
                  <a:lnTo>
                    <a:pt x="0" y="0"/>
                  </a:lnTo>
                  <a:lnTo>
                    <a:pt x="0" y="0"/>
                  </a:lnTo>
                  <a:lnTo>
                    <a:pt x="471" y="34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96" name="Freeform 151"/>
            <p:cNvSpPr>
              <a:spLocks/>
            </p:cNvSpPr>
            <p:nvPr/>
          </p:nvSpPr>
          <p:spPr bwMode="auto">
            <a:xfrm>
              <a:off x="5999840" y="3432795"/>
              <a:ext cx="3129866" cy="1712618"/>
            </a:xfrm>
            <a:custGeom>
              <a:avLst/>
              <a:gdLst/>
              <a:ahLst/>
              <a:cxnLst>
                <a:cxn ang="0">
                  <a:pos x="532" y="237"/>
                </a:cxn>
                <a:cxn ang="0">
                  <a:pos x="519" y="264"/>
                </a:cxn>
                <a:cxn ang="0">
                  <a:pos x="504" y="291"/>
                </a:cxn>
                <a:cxn ang="0">
                  <a:pos x="504" y="29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532" y="237"/>
                </a:cxn>
              </a:cxnLst>
              <a:rect l="0" t="0" r="r" b="b"/>
              <a:pathLst>
                <a:path w="532" h="291">
                  <a:moveTo>
                    <a:pt x="532" y="237"/>
                  </a:moveTo>
                  <a:lnTo>
                    <a:pt x="519" y="264"/>
                  </a:lnTo>
                  <a:lnTo>
                    <a:pt x="504" y="291"/>
                  </a:lnTo>
                  <a:lnTo>
                    <a:pt x="504" y="291"/>
                  </a:lnTo>
                  <a:lnTo>
                    <a:pt x="0" y="0"/>
                  </a:lnTo>
                  <a:lnTo>
                    <a:pt x="0" y="0"/>
                  </a:lnTo>
                  <a:lnTo>
                    <a:pt x="532" y="23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97" name="Freeform 153"/>
            <p:cNvSpPr>
              <a:spLocks/>
            </p:cNvSpPr>
            <p:nvPr/>
          </p:nvSpPr>
          <p:spPr bwMode="auto">
            <a:xfrm>
              <a:off x="6007397" y="3438680"/>
              <a:ext cx="3353428" cy="1059352"/>
            </a:xfrm>
            <a:custGeom>
              <a:avLst/>
              <a:gdLst/>
              <a:ahLst/>
              <a:cxnLst>
                <a:cxn ang="0">
                  <a:pos x="570" y="122"/>
                </a:cxn>
                <a:cxn ang="0">
                  <a:pos x="562" y="150"/>
                </a:cxn>
                <a:cxn ang="0">
                  <a:pos x="553" y="180"/>
                </a:cxn>
                <a:cxn ang="0">
                  <a:pos x="553" y="18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570" y="122"/>
                </a:cxn>
              </a:cxnLst>
              <a:rect l="0" t="0" r="r" b="b"/>
              <a:pathLst>
                <a:path w="570" h="180">
                  <a:moveTo>
                    <a:pt x="570" y="122"/>
                  </a:moveTo>
                  <a:lnTo>
                    <a:pt x="562" y="150"/>
                  </a:lnTo>
                  <a:lnTo>
                    <a:pt x="553" y="180"/>
                  </a:lnTo>
                  <a:lnTo>
                    <a:pt x="553" y="180"/>
                  </a:lnTo>
                  <a:lnTo>
                    <a:pt x="0" y="0"/>
                  </a:lnTo>
                  <a:lnTo>
                    <a:pt x="0" y="0"/>
                  </a:lnTo>
                  <a:lnTo>
                    <a:pt x="570" y="12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</p:grpSp>
      <p:sp>
        <p:nvSpPr>
          <p:cNvPr id="34" name="楕円 33"/>
          <p:cNvSpPr/>
          <p:nvPr/>
        </p:nvSpPr>
        <p:spPr>
          <a:xfrm>
            <a:off x="1101936" y="420948"/>
            <a:ext cx="391373" cy="391373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244305" y="6320171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chemeClr val="bg1">
                    <a:lumMod val="85000"/>
                  </a:schemeClr>
                </a:solidFill>
              </a:rPr>
              <a:t>e</a:t>
            </a:r>
            <a:endParaRPr kumimoji="1" lang="ja-JP" altLang="en-US" dirty="0">
              <a:solidFill>
                <a:schemeClr val="bg1">
                  <a:lumMod val="8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8469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000"/>
    </mc:Choice>
    <mc:Fallback xmlns="">
      <p:transition spd="slow" advTm="8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repeatCount="4000" accel="20000" decel="20000" autoRev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4.81481E-6 L 0.72569 -0.00949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285" y="-4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</p:bld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23025</TotalTime>
  <Words>10</Words>
  <Application>Microsoft Office PowerPoint</Application>
  <PresentationFormat>画面に合わせる (4:3)</PresentationFormat>
  <Paragraphs>10</Paragraphs>
  <Slides>10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7" baseType="lpstr">
      <vt:lpstr>ＭＳ Ｐゴシック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UNITCOM PC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伊藤 裕之</dc:creator>
  <cp:lastModifiedBy>伊藤 裕之</cp:lastModifiedBy>
  <cp:revision>9</cp:revision>
  <dcterms:created xsi:type="dcterms:W3CDTF">2021-09-07T09:55:32Z</dcterms:created>
  <dcterms:modified xsi:type="dcterms:W3CDTF">2022-02-25T12:49:54Z</dcterms:modified>
  <cp:contentStatus>最終版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