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6" r:id="rId3"/>
    <p:sldId id="264" r:id="rId4"/>
    <p:sldId id="275" r:id="rId5"/>
    <p:sldId id="269" r:id="rId6"/>
    <p:sldId id="277" r:id="rId7"/>
    <p:sldId id="273" r:id="rId8"/>
    <p:sldId id="278" r:id="rId9"/>
    <p:sldId id="274" r:id="rId10"/>
    <p:sldId id="265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141"/>
    <a:srgbClr val="515151"/>
    <a:srgbClr val="686868"/>
    <a:srgbClr val="7C7C7C"/>
    <a:srgbClr val="787878"/>
    <a:srgbClr val="7A7A7A"/>
    <a:srgbClr val="D6D6D6"/>
    <a:srgbClr val="D8D8D8"/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145" d="100"/>
          <a:sy n="145" d="100"/>
        </p:scale>
        <p:origin x="16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20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85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3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6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36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32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9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0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83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31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9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0CD1E-8B64-4F7B-9E7B-E7AAE74C6BA2}" type="datetimeFigureOut">
              <a:rPr kumimoji="1" lang="ja-JP" altLang="en-US" smtClean="0"/>
              <a:t>2022/2/25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BC464-1648-4809-B1E0-DD623CDC3C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69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66" name="楕円 65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4305" y="6320171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492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/>
    </mc:Choice>
    <mc:Fallback xmlns="">
      <p:transition spd="slow"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bg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98" name="楕円 97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4305" y="6320171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>
                    <a:lumMod val="85000"/>
                  </a:schemeClr>
                </a:solidFill>
              </a:rPr>
              <a:t>f</a:t>
            </a:r>
            <a:endParaRPr kumimoji="1" lang="ja-JP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54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/>
    </mc:Choice>
    <mc:Fallback xmlns="">
      <p:transition spd="slow"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66" name="楕円 65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4305" y="6320171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a-2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076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/>
    </mc:Choice>
    <mc:Fallback xmlns="">
      <p:transition spd="slow"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98" name="楕円 97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05" y="6320171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923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98" name="楕円 97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4305" y="6320171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b-2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245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98" name="楕円 97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05" y="6320171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c-1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648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78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98" name="楕円 97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4305" y="6320171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c-2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728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楕円 33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05" y="6320171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>
                    <a:lumMod val="85000"/>
                  </a:schemeClr>
                </a:solidFill>
              </a:rPr>
              <a:t>d-1</a:t>
            </a:r>
            <a:endParaRPr kumimoji="1" lang="ja-JP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3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1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6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楕円 33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05" y="6320171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>
                    <a:lumMod val="85000"/>
                  </a:schemeClr>
                </a:solidFill>
              </a:rPr>
              <a:t>d-2</a:t>
            </a:r>
            <a:endParaRPr kumimoji="1" lang="ja-JP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5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1134300" y="1"/>
            <a:ext cx="6875400" cy="6868129"/>
            <a:chOff x="2561907" y="1"/>
            <a:chExt cx="6875400" cy="6868129"/>
          </a:xfrm>
          <a:solidFill>
            <a:srgbClr val="FFFF00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楕円 33"/>
          <p:cNvSpPr/>
          <p:nvPr/>
        </p:nvSpPr>
        <p:spPr>
          <a:xfrm>
            <a:off x="1101936" y="420948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4305" y="63201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bg1">
                    <a:lumMod val="85000"/>
                  </a:schemeClr>
                </a:solidFill>
              </a:rPr>
              <a:t>e</a:t>
            </a:r>
            <a:endParaRPr kumimoji="1" lang="ja-JP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6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4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72569 -0.0094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23025</TotalTime>
  <Words>10</Words>
  <Application>Microsoft Office PowerPoint</Application>
  <PresentationFormat>画面に合わせる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伊藤 裕之</cp:lastModifiedBy>
  <cp:revision>9</cp:revision>
  <dcterms:created xsi:type="dcterms:W3CDTF">2021-09-07T09:55:32Z</dcterms:created>
  <dcterms:modified xsi:type="dcterms:W3CDTF">2022-02-25T12:49:54Z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