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64" r:id="rId5"/>
    <p:sldId id="269" r:id="rId6"/>
    <p:sldId id="27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8"/>
    <a:srgbClr val="B8B8B8"/>
    <a:srgbClr val="606060"/>
    <a:srgbClr val="B0B0B0"/>
    <a:srgbClr val="242424"/>
    <a:srgbClr val="ECECEC"/>
    <a:srgbClr val="DCDCDC"/>
    <a:srgbClr val="505050"/>
    <a:srgbClr val="C0C0C0"/>
    <a:srgbClr val="7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02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1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16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4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9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2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0A23-3FB1-41C8-BA15-AAEAD051482B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9415-CDE6-4A55-9192-0EBC4AA8B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663506" y="1"/>
            <a:ext cx="6875400" cy="6868129"/>
            <a:chOff x="2663506" y="1"/>
            <a:chExt cx="6875400" cy="6868129"/>
          </a:xfrm>
        </p:grpSpPr>
        <p:sp>
          <p:nvSpPr>
            <p:cNvPr id="5" name="Freeform 95"/>
            <p:cNvSpPr>
              <a:spLocks/>
            </p:cNvSpPr>
            <p:nvPr/>
          </p:nvSpPr>
          <p:spPr bwMode="auto">
            <a:xfrm>
              <a:off x="6114880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Freeform 97"/>
            <p:cNvSpPr>
              <a:spLocks/>
            </p:cNvSpPr>
            <p:nvPr/>
          </p:nvSpPr>
          <p:spPr bwMode="auto">
            <a:xfrm>
              <a:off x="6119089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" name="Freeform 99"/>
            <p:cNvSpPr>
              <a:spLocks/>
            </p:cNvSpPr>
            <p:nvPr/>
          </p:nvSpPr>
          <p:spPr bwMode="auto">
            <a:xfrm>
              <a:off x="6107323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Freeform 101"/>
            <p:cNvSpPr>
              <a:spLocks/>
            </p:cNvSpPr>
            <p:nvPr/>
          </p:nvSpPr>
          <p:spPr bwMode="auto">
            <a:xfrm>
              <a:off x="6122437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3" name="Freeform 103"/>
            <p:cNvSpPr>
              <a:spLocks/>
            </p:cNvSpPr>
            <p:nvPr/>
          </p:nvSpPr>
          <p:spPr bwMode="auto">
            <a:xfrm>
              <a:off x="6119089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" name="Freeform 105"/>
            <p:cNvSpPr>
              <a:spLocks/>
            </p:cNvSpPr>
            <p:nvPr/>
          </p:nvSpPr>
          <p:spPr bwMode="auto">
            <a:xfrm>
              <a:off x="6119089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" name="Freeform 107"/>
            <p:cNvSpPr>
              <a:spLocks/>
            </p:cNvSpPr>
            <p:nvPr/>
          </p:nvSpPr>
          <p:spPr bwMode="auto">
            <a:xfrm>
              <a:off x="6107323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6101439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111"/>
            <p:cNvSpPr>
              <a:spLocks/>
            </p:cNvSpPr>
            <p:nvPr/>
          </p:nvSpPr>
          <p:spPr bwMode="auto">
            <a:xfrm>
              <a:off x="5736681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113"/>
            <p:cNvSpPr>
              <a:spLocks/>
            </p:cNvSpPr>
            <p:nvPr/>
          </p:nvSpPr>
          <p:spPr bwMode="auto">
            <a:xfrm>
              <a:off x="5042462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15"/>
            <p:cNvSpPr>
              <a:spLocks/>
            </p:cNvSpPr>
            <p:nvPr/>
          </p:nvSpPr>
          <p:spPr bwMode="auto">
            <a:xfrm>
              <a:off x="4371310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17"/>
            <p:cNvSpPr>
              <a:spLocks/>
            </p:cNvSpPr>
            <p:nvPr/>
          </p:nvSpPr>
          <p:spPr bwMode="auto">
            <a:xfrm>
              <a:off x="3795222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19"/>
            <p:cNvSpPr>
              <a:spLocks/>
            </p:cNvSpPr>
            <p:nvPr/>
          </p:nvSpPr>
          <p:spPr bwMode="auto">
            <a:xfrm>
              <a:off x="3318683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21"/>
            <p:cNvSpPr>
              <a:spLocks/>
            </p:cNvSpPr>
            <p:nvPr/>
          </p:nvSpPr>
          <p:spPr bwMode="auto">
            <a:xfrm>
              <a:off x="2965690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23"/>
            <p:cNvSpPr>
              <a:spLocks/>
            </p:cNvSpPr>
            <p:nvPr/>
          </p:nvSpPr>
          <p:spPr bwMode="auto">
            <a:xfrm>
              <a:off x="2736245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25"/>
            <p:cNvSpPr>
              <a:spLocks/>
            </p:cNvSpPr>
            <p:nvPr/>
          </p:nvSpPr>
          <p:spPr bwMode="auto">
            <a:xfrm>
              <a:off x="2663506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27"/>
            <p:cNvSpPr>
              <a:spLocks/>
            </p:cNvSpPr>
            <p:nvPr/>
          </p:nvSpPr>
          <p:spPr bwMode="auto">
            <a:xfrm>
              <a:off x="2675739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29"/>
            <p:cNvSpPr>
              <a:spLocks/>
            </p:cNvSpPr>
            <p:nvPr/>
          </p:nvSpPr>
          <p:spPr bwMode="auto">
            <a:xfrm>
              <a:off x="2836260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31"/>
            <p:cNvSpPr>
              <a:spLocks/>
            </p:cNvSpPr>
            <p:nvPr/>
          </p:nvSpPr>
          <p:spPr bwMode="auto">
            <a:xfrm>
              <a:off x="3124537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33"/>
            <p:cNvSpPr>
              <a:spLocks/>
            </p:cNvSpPr>
            <p:nvPr/>
          </p:nvSpPr>
          <p:spPr bwMode="auto">
            <a:xfrm>
              <a:off x="3548128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35"/>
            <p:cNvSpPr>
              <a:spLocks/>
            </p:cNvSpPr>
            <p:nvPr/>
          </p:nvSpPr>
          <p:spPr bwMode="auto">
            <a:xfrm>
              <a:off x="4089383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37"/>
            <p:cNvSpPr>
              <a:spLocks/>
            </p:cNvSpPr>
            <p:nvPr/>
          </p:nvSpPr>
          <p:spPr bwMode="auto">
            <a:xfrm>
              <a:off x="4722233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39"/>
            <p:cNvSpPr>
              <a:spLocks/>
            </p:cNvSpPr>
            <p:nvPr/>
          </p:nvSpPr>
          <p:spPr bwMode="auto">
            <a:xfrm>
              <a:off x="5391245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41"/>
            <p:cNvSpPr>
              <a:spLocks/>
            </p:cNvSpPr>
            <p:nvPr/>
          </p:nvSpPr>
          <p:spPr bwMode="auto">
            <a:xfrm>
              <a:off x="6108996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43"/>
            <p:cNvSpPr>
              <a:spLocks/>
            </p:cNvSpPr>
            <p:nvPr/>
          </p:nvSpPr>
          <p:spPr bwMode="auto">
            <a:xfrm>
              <a:off x="6107323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6107323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6100973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6108530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51"/>
            <p:cNvSpPr>
              <a:spLocks/>
            </p:cNvSpPr>
            <p:nvPr/>
          </p:nvSpPr>
          <p:spPr bwMode="auto">
            <a:xfrm>
              <a:off x="6101439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auto">
            <a:xfrm>
              <a:off x="6108996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(255, 255, 255)</a:t>
            </a:r>
          </a:p>
          <a:p>
            <a:r>
              <a:rPr kumimoji="1" lang="en-US" altLang="ja-JP" dirty="0" smtClean="0"/>
              <a:t>Sectors (224, 224, 224)</a:t>
            </a:r>
            <a:endParaRPr kumimoji="1" lang="ja-JP" altLang="en-US" dirty="0"/>
          </a:p>
        </p:txBody>
      </p:sp>
      <p:sp>
        <p:nvSpPr>
          <p:cNvPr id="38" name="楕円 37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23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0"/>
    </mc:Choice>
    <mc:Fallback xmlns="">
      <p:transition spd="slow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rgbClr val="A0A0A0"/>
          </a:solidFill>
        </p:grpSpPr>
        <p:sp>
          <p:nvSpPr>
            <p:cNvPr id="69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8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(255, 255, 255)</a:t>
            </a:r>
          </a:p>
          <a:p>
            <a:r>
              <a:rPr kumimoji="1" lang="en-US" altLang="ja-JP" dirty="0" smtClean="0"/>
              <a:t>Sectors (160, 160, 160)</a:t>
            </a:r>
            <a:endParaRPr kumimoji="1" lang="ja-JP" altLang="en-US" dirty="0"/>
          </a:p>
        </p:txBody>
      </p:sp>
      <p:sp>
        <p:nvSpPr>
          <p:cNvPr id="36" name="楕円 35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1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chemeClr val="tx1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(255, 255, 255)</a:t>
            </a:r>
          </a:p>
          <a:p>
            <a:r>
              <a:rPr kumimoji="1" lang="en-US" altLang="ja-JP" dirty="0" smtClean="0"/>
              <a:t>Sectors (0, 0, 0)</a:t>
            </a:r>
            <a:endParaRPr kumimoji="1" lang="ja-JP" altLang="en-US" dirty="0"/>
          </a:p>
        </p:txBody>
      </p:sp>
      <p:sp>
        <p:nvSpPr>
          <p:cNvPr id="35" name="楕円 34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0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9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rgbClr val="808080"/>
          </a:solidFill>
        </p:grpSpPr>
        <p:sp>
          <p:nvSpPr>
            <p:cNvPr id="5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3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(144, 144, 144)</a:t>
            </a:r>
          </a:p>
          <a:p>
            <a:r>
              <a:rPr kumimoji="1" lang="en-US" altLang="ja-JP" dirty="0" smtClean="0"/>
              <a:t>Sectors (128, 128, 128)</a:t>
            </a:r>
            <a:endParaRPr kumimoji="1" lang="ja-JP" altLang="en-US" dirty="0"/>
          </a:p>
        </p:txBody>
      </p:sp>
      <p:sp>
        <p:nvSpPr>
          <p:cNvPr id="38" name="楕円 37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27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B8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rgbClr val="585858"/>
          </a:solidFill>
        </p:grpSpPr>
        <p:sp>
          <p:nvSpPr>
            <p:cNvPr id="5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3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(184, 184, 184)</a:t>
            </a:r>
          </a:p>
          <a:p>
            <a:r>
              <a:rPr kumimoji="1" lang="en-US" altLang="ja-JP" dirty="0" smtClean="0"/>
              <a:t>Sectors (8</a:t>
            </a:r>
            <a:r>
              <a:rPr lang="en-US" altLang="ja-JP" dirty="0" smtClean="0"/>
              <a:t>8</a:t>
            </a:r>
            <a:r>
              <a:rPr kumimoji="1" lang="en-US" altLang="ja-JP" dirty="0" smtClean="0"/>
              <a:t> 88, 88)</a:t>
            </a:r>
            <a:endParaRPr kumimoji="1" lang="ja-JP" altLang="en-US" dirty="0"/>
          </a:p>
        </p:txBody>
      </p:sp>
      <p:sp>
        <p:nvSpPr>
          <p:cNvPr id="38" name="楕円 37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89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/>
          <p:cNvGrpSpPr/>
          <p:nvPr/>
        </p:nvGrpSpPr>
        <p:grpSpPr>
          <a:xfrm>
            <a:off x="2663506" y="1"/>
            <a:ext cx="6875400" cy="6868129"/>
            <a:chOff x="2561907" y="1"/>
            <a:chExt cx="6875400" cy="6868129"/>
          </a:xfrm>
          <a:solidFill>
            <a:srgbClr val="242424"/>
          </a:solidFill>
        </p:grpSpPr>
        <p:sp>
          <p:nvSpPr>
            <p:cNvPr id="67" name="Freeform 95"/>
            <p:cNvSpPr>
              <a:spLocks/>
            </p:cNvSpPr>
            <p:nvPr/>
          </p:nvSpPr>
          <p:spPr bwMode="auto">
            <a:xfrm>
              <a:off x="6013281" y="3440352"/>
              <a:ext cx="3424026" cy="359002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>
              <a:off x="6017490" y="2723682"/>
              <a:ext cx="3406377" cy="718005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99"/>
            <p:cNvSpPr>
              <a:spLocks/>
            </p:cNvSpPr>
            <p:nvPr/>
          </p:nvSpPr>
          <p:spPr bwMode="auto">
            <a:xfrm>
              <a:off x="6005724" y="2046874"/>
              <a:ext cx="3259297" cy="139481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>
              <a:off x="6020838" y="1420027"/>
              <a:ext cx="2965136" cy="2012768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03"/>
            <p:cNvSpPr>
              <a:spLocks/>
            </p:cNvSpPr>
            <p:nvPr/>
          </p:nvSpPr>
          <p:spPr bwMode="auto">
            <a:xfrm>
              <a:off x="6017490" y="882794"/>
              <a:ext cx="2541545" cy="2548329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05"/>
            <p:cNvSpPr>
              <a:spLocks/>
            </p:cNvSpPr>
            <p:nvPr/>
          </p:nvSpPr>
          <p:spPr bwMode="auto">
            <a:xfrm>
              <a:off x="6017490" y="451496"/>
              <a:ext cx="2012057" cy="296618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07"/>
            <p:cNvSpPr>
              <a:spLocks/>
            </p:cNvSpPr>
            <p:nvPr/>
          </p:nvSpPr>
          <p:spPr bwMode="auto">
            <a:xfrm>
              <a:off x="6005724" y="164789"/>
              <a:ext cx="1394320" cy="3266334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09"/>
            <p:cNvSpPr>
              <a:spLocks/>
            </p:cNvSpPr>
            <p:nvPr/>
          </p:nvSpPr>
          <p:spPr bwMode="auto">
            <a:xfrm>
              <a:off x="5999840" y="5886"/>
              <a:ext cx="711868" cy="341935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11"/>
            <p:cNvSpPr>
              <a:spLocks/>
            </p:cNvSpPr>
            <p:nvPr/>
          </p:nvSpPr>
          <p:spPr bwMode="auto">
            <a:xfrm>
              <a:off x="5635082" y="1"/>
              <a:ext cx="364759" cy="3425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13"/>
            <p:cNvSpPr>
              <a:spLocks/>
            </p:cNvSpPr>
            <p:nvPr/>
          </p:nvSpPr>
          <p:spPr bwMode="auto">
            <a:xfrm>
              <a:off x="4940863" y="88280"/>
              <a:ext cx="1058977" cy="33546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4269711" y="306036"/>
              <a:ext cx="1723780" cy="312508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3693623" y="659153"/>
              <a:ext cx="2294451" cy="277197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0" name="Freeform 119"/>
            <p:cNvSpPr>
              <a:spLocks/>
            </p:cNvSpPr>
            <p:nvPr/>
          </p:nvSpPr>
          <p:spPr bwMode="auto">
            <a:xfrm>
              <a:off x="3217084" y="1135861"/>
              <a:ext cx="2770990" cy="229526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1" name="Freeform 121"/>
            <p:cNvSpPr>
              <a:spLocks/>
            </p:cNvSpPr>
            <p:nvPr/>
          </p:nvSpPr>
          <p:spPr bwMode="auto">
            <a:xfrm>
              <a:off x="2864091" y="1718505"/>
              <a:ext cx="3123983" cy="171261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2" name="Freeform 123"/>
            <p:cNvSpPr>
              <a:spLocks/>
            </p:cNvSpPr>
            <p:nvPr/>
          </p:nvSpPr>
          <p:spPr bwMode="auto">
            <a:xfrm>
              <a:off x="2634646" y="2371771"/>
              <a:ext cx="3353428" cy="1059352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3" name="Freeform 125"/>
            <p:cNvSpPr>
              <a:spLocks/>
            </p:cNvSpPr>
            <p:nvPr/>
          </p:nvSpPr>
          <p:spPr bwMode="auto">
            <a:xfrm>
              <a:off x="2561907" y="3078006"/>
              <a:ext cx="3424026" cy="353117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4" name="Freeform 127"/>
            <p:cNvSpPr>
              <a:spLocks/>
            </p:cNvSpPr>
            <p:nvPr/>
          </p:nvSpPr>
          <p:spPr bwMode="auto">
            <a:xfrm>
              <a:off x="2574140" y="3435336"/>
              <a:ext cx="3406377" cy="712120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734661" y="3441222"/>
              <a:ext cx="3253413" cy="1394813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6" name="Freeform 131"/>
            <p:cNvSpPr>
              <a:spLocks/>
            </p:cNvSpPr>
            <p:nvPr/>
          </p:nvSpPr>
          <p:spPr bwMode="auto">
            <a:xfrm>
              <a:off x="3022938" y="3448779"/>
              <a:ext cx="2965136" cy="2012768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7" name="Freeform 133"/>
            <p:cNvSpPr>
              <a:spLocks/>
            </p:cNvSpPr>
            <p:nvPr/>
          </p:nvSpPr>
          <p:spPr bwMode="auto">
            <a:xfrm>
              <a:off x="3446529" y="3442893"/>
              <a:ext cx="2553312" cy="2548329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8" name="Freeform 135"/>
            <p:cNvSpPr>
              <a:spLocks/>
            </p:cNvSpPr>
            <p:nvPr/>
          </p:nvSpPr>
          <p:spPr bwMode="auto">
            <a:xfrm>
              <a:off x="3987784" y="3442893"/>
              <a:ext cx="2012057" cy="2972070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9" name="Freeform 137"/>
            <p:cNvSpPr>
              <a:spLocks/>
            </p:cNvSpPr>
            <p:nvPr/>
          </p:nvSpPr>
          <p:spPr bwMode="auto">
            <a:xfrm>
              <a:off x="4620634" y="3437473"/>
              <a:ext cx="1382554" cy="3266334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0" name="Freeform 139"/>
            <p:cNvSpPr>
              <a:spLocks/>
            </p:cNvSpPr>
            <p:nvPr/>
          </p:nvSpPr>
          <p:spPr bwMode="auto">
            <a:xfrm>
              <a:off x="5289646" y="3425238"/>
              <a:ext cx="717751" cy="3407581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1" name="Freeform 141"/>
            <p:cNvSpPr>
              <a:spLocks/>
            </p:cNvSpPr>
            <p:nvPr/>
          </p:nvSpPr>
          <p:spPr bwMode="auto">
            <a:xfrm>
              <a:off x="6007397" y="3442893"/>
              <a:ext cx="358876" cy="3425237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2" name="Freeform 143"/>
            <p:cNvSpPr>
              <a:spLocks/>
            </p:cNvSpPr>
            <p:nvPr/>
          </p:nvSpPr>
          <p:spPr bwMode="auto">
            <a:xfrm>
              <a:off x="6005724" y="3442893"/>
              <a:ext cx="1058977" cy="3354613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3" name="Freeform 145"/>
            <p:cNvSpPr>
              <a:spLocks/>
            </p:cNvSpPr>
            <p:nvPr/>
          </p:nvSpPr>
          <p:spPr bwMode="auto">
            <a:xfrm>
              <a:off x="6005724" y="3442893"/>
              <a:ext cx="1712013" cy="3125087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4" name="Freeform 147"/>
            <p:cNvSpPr>
              <a:spLocks/>
            </p:cNvSpPr>
            <p:nvPr/>
          </p:nvSpPr>
          <p:spPr bwMode="auto">
            <a:xfrm>
              <a:off x="5999374" y="3431123"/>
              <a:ext cx="2288567" cy="2771970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5" name="Freeform 149"/>
            <p:cNvSpPr>
              <a:spLocks/>
            </p:cNvSpPr>
            <p:nvPr/>
          </p:nvSpPr>
          <p:spPr bwMode="auto">
            <a:xfrm>
              <a:off x="6006931" y="3435336"/>
              <a:ext cx="2770990" cy="2283491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6" name="Freeform 151"/>
            <p:cNvSpPr>
              <a:spLocks/>
            </p:cNvSpPr>
            <p:nvPr/>
          </p:nvSpPr>
          <p:spPr bwMode="auto">
            <a:xfrm>
              <a:off x="5999840" y="3432795"/>
              <a:ext cx="3129866" cy="1712618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97" name="Freeform 153"/>
            <p:cNvSpPr>
              <a:spLocks/>
            </p:cNvSpPr>
            <p:nvPr/>
          </p:nvSpPr>
          <p:spPr bwMode="auto">
            <a:xfrm>
              <a:off x="6007397" y="3438680"/>
              <a:ext cx="3353428" cy="1059352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dirty="0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9087573" y="5826855"/>
            <a:ext cx="31021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 seconds per round trip</a:t>
            </a:r>
          </a:p>
          <a:p>
            <a:r>
              <a:rPr lang="en-US" altLang="ja-JP" dirty="0" smtClean="0"/>
              <a:t>Background (236, 236, 236)</a:t>
            </a:r>
          </a:p>
          <a:p>
            <a:r>
              <a:rPr kumimoji="1" lang="en-US" altLang="ja-JP" dirty="0" smtClean="0"/>
              <a:t>Sectors (36, 36, 36)</a:t>
            </a:r>
            <a:endParaRPr kumimoji="1" lang="ja-JP" altLang="en-US" dirty="0"/>
          </a:p>
        </p:txBody>
      </p:sp>
      <p:sp>
        <p:nvSpPr>
          <p:cNvPr id="36" name="楕円 35"/>
          <p:cNvSpPr/>
          <p:nvPr/>
        </p:nvSpPr>
        <p:spPr>
          <a:xfrm>
            <a:off x="2395673" y="556987"/>
            <a:ext cx="391373" cy="39137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8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5000" accel="20000" decel="2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8778E-17 L 0.58568 -0.00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4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7502</TotalTime>
  <Words>125</Words>
  <Application>Microsoft Office PowerPoint</Application>
  <PresentationFormat>ワイド画面</PresentationFormat>
  <Paragraphs>18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伊藤 裕之</cp:lastModifiedBy>
  <cp:revision>10</cp:revision>
  <dcterms:created xsi:type="dcterms:W3CDTF">2021-09-06T12:24:46Z</dcterms:created>
  <dcterms:modified xsi:type="dcterms:W3CDTF">2021-12-22T12:47:16Z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