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7" r:id="rId4"/>
    <p:sldId id="264" r:id="rId5"/>
    <p:sldId id="269" r:id="rId6"/>
    <p:sldId id="270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8"/>
    <a:srgbClr val="B8B8B8"/>
    <a:srgbClr val="606060"/>
    <a:srgbClr val="B0B0B0"/>
    <a:srgbClr val="242424"/>
    <a:srgbClr val="ECECEC"/>
    <a:srgbClr val="DCDCDC"/>
    <a:srgbClr val="505050"/>
    <a:srgbClr val="C0C0C0"/>
    <a:srgbClr val="7070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102" y="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62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31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16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15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144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666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542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90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215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0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10A23-3FB1-41C8-BA15-AAEAD051482B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24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2663506" y="1"/>
            <a:ext cx="6875400" cy="6868129"/>
            <a:chOff x="2663506" y="1"/>
            <a:chExt cx="6875400" cy="6868129"/>
          </a:xfrm>
        </p:grpSpPr>
        <p:sp>
          <p:nvSpPr>
            <p:cNvPr id="5" name="Freeform 95"/>
            <p:cNvSpPr>
              <a:spLocks/>
            </p:cNvSpPr>
            <p:nvPr/>
          </p:nvSpPr>
          <p:spPr bwMode="auto">
            <a:xfrm>
              <a:off x="6114880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" name="Freeform 97"/>
            <p:cNvSpPr>
              <a:spLocks/>
            </p:cNvSpPr>
            <p:nvPr/>
          </p:nvSpPr>
          <p:spPr bwMode="auto">
            <a:xfrm>
              <a:off x="6119089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" name="Freeform 99"/>
            <p:cNvSpPr>
              <a:spLocks/>
            </p:cNvSpPr>
            <p:nvPr/>
          </p:nvSpPr>
          <p:spPr bwMode="auto">
            <a:xfrm>
              <a:off x="6107323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1" name="Freeform 101"/>
            <p:cNvSpPr>
              <a:spLocks/>
            </p:cNvSpPr>
            <p:nvPr/>
          </p:nvSpPr>
          <p:spPr bwMode="auto">
            <a:xfrm>
              <a:off x="6122437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3" name="Freeform 103"/>
            <p:cNvSpPr>
              <a:spLocks/>
            </p:cNvSpPr>
            <p:nvPr/>
          </p:nvSpPr>
          <p:spPr bwMode="auto">
            <a:xfrm>
              <a:off x="6119089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5" name="Freeform 105"/>
            <p:cNvSpPr>
              <a:spLocks/>
            </p:cNvSpPr>
            <p:nvPr/>
          </p:nvSpPr>
          <p:spPr bwMode="auto">
            <a:xfrm>
              <a:off x="6119089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7" name="Freeform 107"/>
            <p:cNvSpPr>
              <a:spLocks/>
            </p:cNvSpPr>
            <p:nvPr/>
          </p:nvSpPr>
          <p:spPr bwMode="auto">
            <a:xfrm>
              <a:off x="6107323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9" name="Freeform 109"/>
            <p:cNvSpPr>
              <a:spLocks/>
            </p:cNvSpPr>
            <p:nvPr/>
          </p:nvSpPr>
          <p:spPr bwMode="auto">
            <a:xfrm>
              <a:off x="6101439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1" name="Freeform 111"/>
            <p:cNvSpPr>
              <a:spLocks/>
            </p:cNvSpPr>
            <p:nvPr/>
          </p:nvSpPr>
          <p:spPr bwMode="auto">
            <a:xfrm>
              <a:off x="5736681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3" name="Freeform 113"/>
            <p:cNvSpPr>
              <a:spLocks/>
            </p:cNvSpPr>
            <p:nvPr/>
          </p:nvSpPr>
          <p:spPr bwMode="auto">
            <a:xfrm>
              <a:off x="5042462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5" name="Freeform 115"/>
            <p:cNvSpPr>
              <a:spLocks/>
            </p:cNvSpPr>
            <p:nvPr/>
          </p:nvSpPr>
          <p:spPr bwMode="auto">
            <a:xfrm>
              <a:off x="4371310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7" name="Freeform 117"/>
            <p:cNvSpPr>
              <a:spLocks/>
            </p:cNvSpPr>
            <p:nvPr/>
          </p:nvSpPr>
          <p:spPr bwMode="auto">
            <a:xfrm>
              <a:off x="3795222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9" name="Freeform 119"/>
            <p:cNvSpPr>
              <a:spLocks/>
            </p:cNvSpPr>
            <p:nvPr/>
          </p:nvSpPr>
          <p:spPr bwMode="auto">
            <a:xfrm>
              <a:off x="3318683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1" name="Freeform 121"/>
            <p:cNvSpPr>
              <a:spLocks/>
            </p:cNvSpPr>
            <p:nvPr/>
          </p:nvSpPr>
          <p:spPr bwMode="auto">
            <a:xfrm>
              <a:off x="2965690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3" name="Freeform 123"/>
            <p:cNvSpPr>
              <a:spLocks/>
            </p:cNvSpPr>
            <p:nvPr/>
          </p:nvSpPr>
          <p:spPr bwMode="auto">
            <a:xfrm>
              <a:off x="2736245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5" name="Freeform 125"/>
            <p:cNvSpPr>
              <a:spLocks/>
            </p:cNvSpPr>
            <p:nvPr/>
          </p:nvSpPr>
          <p:spPr bwMode="auto">
            <a:xfrm>
              <a:off x="2663506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7" name="Freeform 127"/>
            <p:cNvSpPr>
              <a:spLocks/>
            </p:cNvSpPr>
            <p:nvPr/>
          </p:nvSpPr>
          <p:spPr bwMode="auto">
            <a:xfrm>
              <a:off x="2675739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9" name="Freeform 129"/>
            <p:cNvSpPr>
              <a:spLocks/>
            </p:cNvSpPr>
            <p:nvPr/>
          </p:nvSpPr>
          <p:spPr bwMode="auto">
            <a:xfrm>
              <a:off x="2836260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1" name="Freeform 131"/>
            <p:cNvSpPr>
              <a:spLocks/>
            </p:cNvSpPr>
            <p:nvPr/>
          </p:nvSpPr>
          <p:spPr bwMode="auto">
            <a:xfrm>
              <a:off x="3124537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3" name="Freeform 133"/>
            <p:cNvSpPr>
              <a:spLocks/>
            </p:cNvSpPr>
            <p:nvPr/>
          </p:nvSpPr>
          <p:spPr bwMode="auto">
            <a:xfrm>
              <a:off x="3548128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5" name="Freeform 135"/>
            <p:cNvSpPr>
              <a:spLocks/>
            </p:cNvSpPr>
            <p:nvPr/>
          </p:nvSpPr>
          <p:spPr bwMode="auto">
            <a:xfrm>
              <a:off x="4089383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7" name="Freeform 137"/>
            <p:cNvSpPr>
              <a:spLocks/>
            </p:cNvSpPr>
            <p:nvPr/>
          </p:nvSpPr>
          <p:spPr bwMode="auto">
            <a:xfrm>
              <a:off x="4722233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9" name="Freeform 139"/>
            <p:cNvSpPr>
              <a:spLocks/>
            </p:cNvSpPr>
            <p:nvPr/>
          </p:nvSpPr>
          <p:spPr bwMode="auto">
            <a:xfrm>
              <a:off x="5391245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1" name="Freeform 141"/>
            <p:cNvSpPr>
              <a:spLocks/>
            </p:cNvSpPr>
            <p:nvPr/>
          </p:nvSpPr>
          <p:spPr bwMode="auto">
            <a:xfrm>
              <a:off x="6108996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3" name="Freeform 143"/>
            <p:cNvSpPr>
              <a:spLocks/>
            </p:cNvSpPr>
            <p:nvPr/>
          </p:nvSpPr>
          <p:spPr bwMode="auto">
            <a:xfrm>
              <a:off x="6107323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5" name="Freeform 145"/>
            <p:cNvSpPr>
              <a:spLocks/>
            </p:cNvSpPr>
            <p:nvPr/>
          </p:nvSpPr>
          <p:spPr bwMode="auto">
            <a:xfrm>
              <a:off x="6107323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7" name="Freeform 147"/>
            <p:cNvSpPr>
              <a:spLocks/>
            </p:cNvSpPr>
            <p:nvPr/>
          </p:nvSpPr>
          <p:spPr bwMode="auto">
            <a:xfrm>
              <a:off x="6100973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9" name="Freeform 149"/>
            <p:cNvSpPr>
              <a:spLocks/>
            </p:cNvSpPr>
            <p:nvPr/>
          </p:nvSpPr>
          <p:spPr bwMode="auto">
            <a:xfrm>
              <a:off x="6108530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1" name="Freeform 151"/>
            <p:cNvSpPr>
              <a:spLocks/>
            </p:cNvSpPr>
            <p:nvPr/>
          </p:nvSpPr>
          <p:spPr bwMode="auto">
            <a:xfrm>
              <a:off x="6101439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3" name="Freeform 153"/>
            <p:cNvSpPr>
              <a:spLocks/>
            </p:cNvSpPr>
            <p:nvPr/>
          </p:nvSpPr>
          <p:spPr bwMode="auto">
            <a:xfrm>
              <a:off x="6108996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solidFill>
              <a:srgbClr val="E0E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6" name="テキスト ボックス 35"/>
          <p:cNvSpPr txBox="1"/>
          <p:nvPr/>
        </p:nvSpPr>
        <p:spPr>
          <a:xfrm>
            <a:off x="9087573" y="5826855"/>
            <a:ext cx="31021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 seconds per round trip</a:t>
            </a:r>
          </a:p>
          <a:p>
            <a:r>
              <a:rPr lang="en-US" altLang="ja-JP" dirty="0" smtClean="0"/>
              <a:t>Background (255, 255, 255)</a:t>
            </a:r>
          </a:p>
          <a:p>
            <a:r>
              <a:rPr kumimoji="1" lang="en-US" altLang="ja-JP" dirty="0" smtClean="0"/>
              <a:t>Sectors (224, 224, 224)</a:t>
            </a:r>
            <a:endParaRPr kumimoji="1" lang="ja-JP" altLang="en-US" dirty="0"/>
          </a:p>
        </p:txBody>
      </p:sp>
      <p:sp>
        <p:nvSpPr>
          <p:cNvPr id="38" name="楕円 37"/>
          <p:cNvSpPr/>
          <p:nvPr/>
        </p:nvSpPr>
        <p:spPr>
          <a:xfrm>
            <a:off x="2395673" y="5569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323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00"/>
    </mc:Choice>
    <mc:Fallback xmlns="">
      <p:transition spd="slow" advTm="1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5000" accel="20000" decel="20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8778E-17 L 0.58568 -0.0092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84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グループ化 66"/>
          <p:cNvGrpSpPr/>
          <p:nvPr/>
        </p:nvGrpSpPr>
        <p:grpSpPr>
          <a:xfrm>
            <a:off x="2663506" y="1"/>
            <a:ext cx="6875400" cy="6868129"/>
            <a:chOff x="2561907" y="1"/>
            <a:chExt cx="6875400" cy="6868129"/>
          </a:xfrm>
          <a:solidFill>
            <a:srgbClr val="A0A0A0"/>
          </a:solidFill>
        </p:grpSpPr>
        <p:sp>
          <p:nvSpPr>
            <p:cNvPr id="69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8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9087573" y="5826855"/>
            <a:ext cx="31021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 seconds per round trip</a:t>
            </a:r>
          </a:p>
          <a:p>
            <a:r>
              <a:rPr lang="en-US" altLang="ja-JP" dirty="0" smtClean="0"/>
              <a:t>Background (255, 255, 255)</a:t>
            </a:r>
          </a:p>
          <a:p>
            <a:r>
              <a:rPr kumimoji="1" lang="en-US" altLang="ja-JP" dirty="0" smtClean="0"/>
              <a:t>Sectors (160, 160, 160)</a:t>
            </a:r>
            <a:endParaRPr kumimoji="1" lang="ja-JP" altLang="en-US" dirty="0"/>
          </a:p>
        </p:txBody>
      </p:sp>
      <p:sp>
        <p:nvSpPr>
          <p:cNvPr id="36" name="楕円 35"/>
          <p:cNvSpPr/>
          <p:nvPr/>
        </p:nvSpPr>
        <p:spPr>
          <a:xfrm>
            <a:off x="2395673" y="5569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519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5000" accel="20000" decel="20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8778E-17 L 0.58568 -0.0092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84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グループ化 65"/>
          <p:cNvGrpSpPr/>
          <p:nvPr/>
        </p:nvGrpSpPr>
        <p:grpSpPr>
          <a:xfrm>
            <a:off x="2663506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9087573" y="5826855"/>
            <a:ext cx="31021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 seconds per round trip</a:t>
            </a:r>
          </a:p>
          <a:p>
            <a:r>
              <a:rPr lang="en-US" altLang="ja-JP" dirty="0" smtClean="0"/>
              <a:t>Background (255, 255, 255)</a:t>
            </a:r>
          </a:p>
          <a:p>
            <a:r>
              <a:rPr kumimoji="1" lang="en-US" altLang="ja-JP" dirty="0" smtClean="0"/>
              <a:t>Sectors (0, 0, 0)</a:t>
            </a:r>
            <a:endParaRPr kumimoji="1" lang="ja-JP" altLang="en-US" dirty="0"/>
          </a:p>
        </p:txBody>
      </p:sp>
      <p:sp>
        <p:nvSpPr>
          <p:cNvPr id="35" name="楕円 34"/>
          <p:cNvSpPr/>
          <p:nvPr/>
        </p:nvSpPr>
        <p:spPr>
          <a:xfrm>
            <a:off x="2395673" y="5569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10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5000" accel="20000" decel="20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8778E-17 L 0.58568 -0.0092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84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90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663506" y="1"/>
            <a:ext cx="6875400" cy="6868129"/>
            <a:chOff x="2561907" y="1"/>
            <a:chExt cx="6875400" cy="6868129"/>
          </a:xfrm>
          <a:solidFill>
            <a:srgbClr val="808080"/>
          </a:solidFill>
        </p:grpSpPr>
        <p:sp>
          <p:nvSpPr>
            <p:cNvPr id="5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3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5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7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9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1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3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5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7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9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3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5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7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9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1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3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5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7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9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3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5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7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9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1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3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6" name="テキスト ボックス 35"/>
          <p:cNvSpPr txBox="1"/>
          <p:nvPr/>
        </p:nvSpPr>
        <p:spPr>
          <a:xfrm>
            <a:off x="9087573" y="5826855"/>
            <a:ext cx="31021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 seconds per round trip</a:t>
            </a:r>
          </a:p>
          <a:p>
            <a:r>
              <a:rPr lang="en-US" altLang="ja-JP" dirty="0" smtClean="0"/>
              <a:t>Background (144, 144, 144)</a:t>
            </a:r>
          </a:p>
          <a:p>
            <a:r>
              <a:rPr kumimoji="1" lang="en-US" altLang="ja-JP" dirty="0" smtClean="0"/>
              <a:t>Sectors (128, 128, 128)</a:t>
            </a:r>
            <a:endParaRPr kumimoji="1" lang="ja-JP" altLang="en-US" dirty="0"/>
          </a:p>
        </p:txBody>
      </p:sp>
      <p:sp>
        <p:nvSpPr>
          <p:cNvPr id="38" name="楕円 37"/>
          <p:cNvSpPr/>
          <p:nvPr/>
        </p:nvSpPr>
        <p:spPr>
          <a:xfrm>
            <a:off x="2395673" y="5569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2717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5000" accel="20000" decel="2000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8778E-17 L 0.58568 -0.0092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84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B8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663506" y="1"/>
            <a:ext cx="6875400" cy="6868129"/>
            <a:chOff x="2561907" y="1"/>
            <a:chExt cx="6875400" cy="6868129"/>
          </a:xfrm>
          <a:solidFill>
            <a:srgbClr val="585858"/>
          </a:solidFill>
        </p:grpSpPr>
        <p:sp>
          <p:nvSpPr>
            <p:cNvPr id="5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3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5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7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9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1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3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5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7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9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3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5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7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9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1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3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5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7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9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3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5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7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9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1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3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6" name="テキスト ボックス 35"/>
          <p:cNvSpPr txBox="1"/>
          <p:nvPr/>
        </p:nvSpPr>
        <p:spPr>
          <a:xfrm>
            <a:off x="9087573" y="5826855"/>
            <a:ext cx="31021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 seconds per round trip</a:t>
            </a:r>
          </a:p>
          <a:p>
            <a:r>
              <a:rPr lang="en-US" altLang="ja-JP" dirty="0" smtClean="0"/>
              <a:t>Background (184, 184, 184)</a:t>
            </a:r>
          </a:p>
          <a:p>
            <a:r>
              <a:rPr kumimoji="1" lang="en-US" altLang="ja-JP" dirty="0" smtClean="0"/>
              <a:t>Sectors (8</a:t>
            </a:r>
            <a:r>
              <a:rPr lang="en-US" altLang="ja-JP" dirty="0" smtClean="0"/>
              <a:t>8</a:t>
            </a:r>
            <a:r>
              <a:rPr kumimoji="1" lang="en-US" altLang="ja-JP" dirty="0" smtClean="0"/>
              <a:t> 88, 88)</a:t>
            </a:r>
            <a:endParaRPr kumimoji="1" lang="ja-JP" altLang="en-US" dirty="0"/>
          </a:p>
        </p:txBody>
      </p:sp>
      <p:sp>
        <p:nvSpPr>
          <p:cNvPr id="38" name="楕円 37"/>
          <p:cNvSpPr/>
          <p:nvPr/>
        </p:nvSpPr>
        <p:spPr>
          <a:xfrm>
            <a:off x="2395673" y="5569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089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5000" accel="20000" decel="20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8778E-17 L 0.58568 -0.0092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84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C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グループ化 65"/>
          <p:cNvGrpSpPr/>
          <p:nvPr/>
        </p:nvGrpSpPr>
        <p:grpSpPr>
          <a:xfrm>
            <a:off x="2663506" y="1"/>
            <a:ext cx="6875400" cy="6868129"/>
            <a:chOff x="2561907" y="1"/>
            <a:chExt cx="6875400" cy="6868129"/>
          </a:xfrm>
          <a:solidFill>
            <a:srgbClr val="242424"/>
          </a:solidFill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9087573" y="5826855"/>
            <a:ext cx="31021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 seconds per round trip</a:t>
            </a:r>
          </a:p>
          <a:p>
            <a:r>
              <a:rPr lang="en-US" altLang="ja-JP" dirty="0" smtClean="0"/>
              <a:t>Background (236, 236, 236)</a:t>
            </a:r>
          </a:p>
          <a:p>
            <a:r>
              <a:rPr kumimoji="1" lang="en-US" altLang="ja-JP" dirty="0" smtClean="0"/>
              <a:t>Sectors (36, 36, 36)</a:t>
            </a:r>
            <a:endParaRPr kumimoji="1" lang="ja-JP" altLang="en-US" dirty="0"/>
          </a:p>
        </p:txBody>
      </p:sp>
      <p:sp>
        <p:nvSpPr>
          <p:cNvPr id="36" name="楕円 35"/>
          <p:cNvSpPr/>
          <p:nvPr/>
        </p:nvSpPr>
        <p:spPr>
          <a:xfrm>
            <a:off x="2395673" y="5569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58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5000" accel="20000" decel="20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8778E-17 L 0.58568 -0.0092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84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7502</TotalTime>
  <Words>125</Words>
  <Application>Microsoft Office PowerPoint</Application>
  <PresentationFormat>ワイド画面</PresentationFormat>
  <Paragraphs>18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UNITCOM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裕之</dc:creator>
  <cp:lastModifiedBy>伊藤 裕之</cp:lastModifiedBy>
  <cp:revision>10</cp:revision>
  <dcterms:created xsi:type="dcterms:W3CDTF">2021-09-06T12:24:46Z</dcterms:created>
  <dcterms:modified xsi:type="dcterms:W3CDTF">2021-12-22T12:47:16Z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