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36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10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04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64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026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24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6060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462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42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20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35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415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A35EF-ABFC-46E4-80AF-4C88F0E26F25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169B7-C4C3-4C14-B88F-83D768B1E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89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1037907" y="0"/>
            <a:ext cx="6875400" cy="6868129"/>
            <a:chOff x="1037907" y="0"/>
            <a:chExt cx="6875400" cy="6868129"/>
          </a:xfrm>
        </p:grpSpPr>
        <p:sp>
          <p:nvSpPr>
            <p:cNvPr id="5" name="Freeform 95"/>
            <p:cNvSpPr>
              <a:spLocks/>
            </p:cNvSpPr>
            <p:nvPr/>
          </p:nvSpPr>
          <p:spPr bwMode="auto">
            <a:xfrm>
              <a:off x="4489281" y="3440351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" name="Freeform 97"/>
            <p:cNvSpPr>
              <a:spLocks/>
            </p:cNvSpPr>
            <p:nvPr/>
          </p:nvSpPr>
          <p:spPr bwMode="auto">
            <a:xfrm>
              <a:off x="4493490" y="2723681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" name="Freeform 99"/>
            <p:cNvSpPr>
              <a:spLocks/>
            </p:cNvSpPr>
            <p:nvPr/>
          </p:nvSpPr>
          <p:spPr bwMode="auto">
            <a:xfrm>
              <a:off x="4481724" y="2046873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1" name="Freeform 101"/>
            <p:cNvSpPr>
              <a:spLocks/>
            </p:cNvSpPr>
            <p:nvPr/>
          </p:nvSpPr>
          <p:spPr bwMode="auto">
            <a:xfrm>
              <a:off x="4496838" y="1420026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3" name="Freeform 103"/>
            <p:cNvSpPr>
              <a:spLocks/>
            </p:cNvSpPr>
            <p:nvPr/>
          </p:nvSpPr>
          <p:spPr bwMode="auto">
            <a:xfrm>
              <a:off x="4493490" y="882793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5" name="Freeform 105"/>
            <p:cNvSpPr>
              <a:spLocks/>
            </p:cNvSpPr>
            <p:nvPr/>
          </p:nvSpPr>
          <p:spPr bwMode="auto">
            <a:xfrm>
              <a:off x="4493490" y="451495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7" name="Freeform 107"/>
            <p:cNvSpPr>
              <a:spLocks/>
            </p:cNvSpPr>
            <p:nvPr/>
          </p:nvSpPr>
          <p:spPr bwMode="auto">
            <a:xfrm>
              <a:off x="4481724" y="164788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9" name="Freeform 109"/>
            <p:cNvSpPr>
              <a:spLocks/>
            </p:cNvSpPr>
            <p:nvPr/>
          </p:nvSpPr>
          <p:spPr bwMode="auto">
            <a:xfrm>
              <a:off x="4475840" y="5885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1" name="Freeform 111"/>
            <p:cNvSpPr>
              <a:spLocks/>
            </p:cNvSpPr>
            <p:nvPr/>
          </p:nvSpPr>
          <p:spPr bwMode="auto">
            <a:xfrm>
              <a:off x="4111082" y="0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3" name="Freeform 113"/>
            <p:cNvSpPr>
              <a:spLocks/>
            </p:cNvSpPr>
            <p:nvPr/>
          </p:nvSpPr>
          <p:spPr bwMode="auto">
            <a:xfrm>
              <a:off x="3416863" y="88279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5" name="Freeform 115"/>
            <p:cNvSpPr>
              <a:spLocks/>
            </p:cNvSpPr>
            <p:nvPr/>
          </p:nvSpPr>
          <p:spPr bwMode="auto">
            <a:xfrm>
              <a:off x="2745711" y="306035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7" name="Freeform 117"/>
            <p:cNvSpPr>
              <a:spLocks/>
            </p:cNvSpPr>
            <p:nvPr/>
          </p:nvSpPr>
          <p:spPr bwMode="auto">
            <a:xfrm>
              <a:off x="2169623" y="659152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9" name="Freeform 119"/>
            <p:cNvSpPr>
              <a:spLocks/>
            </p:cNvSpPr>
            <p:nvPr/>
          </p:nvSpPr>
          <p:spPr bwMode="auto">
            <a:xfrm>
              <a:off x="1693084" y="1135860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1" name="Freeform 121"/>
            <p:cNvSpPr>
              <a:spLocks/>
            </p:cNvSpPr>
            <p:nvPr/>
          </p:nvSpPr>
          <p:spPr bwMode="auto">
            <a:xfrm>
              <a:off x="1340091" y="1718504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3" name="Freeform 123"/>
            <p:cNvSpPr>
              <a:spLocks/>
            </p:cNvSpPr>
            <p:nvPr/>
          </p:nvSpPr>
          <p:spPr bwMode="auto">
            <a:xfrm>
              <a:off x="1110646" y="2371770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5" name="Freeform 125"/>
            <p:cNvSpPr>
              <a:spLocks/>
            </p:cNvSpPr>
            <p:nvPr/>
          </p:nvSpPr>
          <p:spPr bwMode="auto">
            <a:xfrm>
              <a:off x="1037907" y="3078005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7" name="Freeform 127"/>
            <p:cNvSpPr>
              <a:spLocks/>
            </p:cNvSpPr>
            <p:nvPr/>
          </p:nvSpPr>
          <p:spPr bwMode="auto">
            <a:xfrm>
              <a:off x="1050140" y="3435335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9" name="Freeform 129"/>
            <p:cNvSpPr>
              <a:spLocks/>
            </p:cNvSpPr>
            <p:nvPr/>
          </p:nvSpPr>
          <p:spPr bwMode="auto">
            <a:xfrm>
              <a:off x="1210661" y="3441221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1" name="Freeform 131"/>
            <p:cNvSpPr>
              <a:spLocks/>
            </p:cNvSpPr>
            <p:nvPr/>
          </p:nvSpPr>
          <p:spPr bwMode="auto">
            <a:xfrm>
              <a:off x="1498938" y="3448778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3" name="Freeform 133"/>
            <p:cNvSpPr>
              <a:spLocks/>
            </p:cNvSpPr>
            <p:nvPr/>
          </p:nvSpPr>
          <p:spPr bwMode="auto">
            <a:xfrm>
              <a:off x="1922529" y="3442892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5" name="Freeform 135"/>
            <p:cNvSpPr>
              <a:spLocks/>
            </p:cNvSpPr>
            <p:nvPr/>
          </p:nvSpPr>
          <p:spPr bwMode="auto">
            <a:xfrm>
              <a:off x="2463784" y="3442892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7" name="Freeform 137"/>
            <p:cNvSpPr>
              <a:spLocks/>
            </p:cNvSpPr>
            <p:nvPr/>
          </p:nvSpPr>
          <p:spPr bwMode="auto">
            <a:xfrm>
              <a:off x="3096634" y="3437472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9" name="Freeform 139"/>
            <p:cNvSpPr>
              <a:spLocks/>
            </p:cNvSpPr>
            <p:nvPr/>
          </p:nvSpPr>
          <p:spPr bwMode="auto">
            <a:xfrm>
              <a:off x="3765646" y="3425237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1" name="Freeform 141"/>
            <p:cNvSpPr>
              <a:spLocks/>
            </p:cNvSpPr>
            <p:nvPr/>
          </p:nvSpPr>
          <p:spPr bwMode="auto">
            <a:xfrm>
              <a:off x="4483397" y="3442892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3" name="Freeform 143"/>
            <p:cNvSpPr>
              <a:spLocks/>
            </p:cNvSpPr>
            <p:nvPr/>
          </p:nvSpPr>
          <p:spPr bwMode="auto">
            <a:xfrm>
              <a:off x="4481724" y="3442892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5" name="Freeform 145"/>
            <p:cNvSpPr>
              <a:spLocks/>
            </p:cNvSpPr>
            <p:nvPr/>
          </p:nvSpPr>
          <p:spPr bwMode="auto">
            <a:xfrm>
              <a:off x="4481724" y="3442892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7" name="Freeform 147"/>
            <p:cNvSpPr>
              <a:spLocks/>
            </p:cNvSpPr>
            <p:nvPr/>
          </p:nvSpPr>
          <p:spPr bwMode="auto">
            <a:xfrm>
              <a:off x="4475374" y="3431122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9" name="Freeform 149"/>
            <p:cNvSpPr>
              <a:spLocks/>
            </p:cNvSpPr>
            <p:nvPr/>
          </p:nvSpPr>
          <p:spPr bwMode="auto">
            <a:xfrm>
              <a:off x="4482931" y="3435335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1" name="Freeform 151"/>
            <p:cNvSpPr>
              <a:spLocks/>
            </p:cNvSpPr>
            <p:nvPr/>
          </p:nvSpPr>
          <p:spPr bwMode="auto">
            <a:xfrm>
              <a:off x="4475840" y="3432794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3" name="Freeform 153"/>
            <p:cNvSpPr>
              <a:spLocks/>
            </p:cNvSpPr>
            <p:nvPr/>
          </p:nvSpPr>
          <p:spPr bwMode="auto">
            <a:xfrm>
              <a:off x="4483397" y="3438679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2" name="楕円 1"/>
          <p:cNvSpPr/>
          <p:nvPr/>
        </p:nvSpPr>
        <p:spPr>
          <a:xfrm>
            <a:off x="973845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楕円 66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楕円 69"/>
          <p:cNvSpPr/>
          <p:nvPr/>
        </p:nvSpPr>
        <p:spPr>
          <a:xfrm>
            <a:off x="7563223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楕円 68"/>
          <p:cNvSpPr/>
          <p:nvPr/>
        </p:nvSpPr>
        <p:spPr>
          <a:xfrm>
            <a:off x="973845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楕円 70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楕円 71"/>
          <p:cNvSpPr/>
          <p:nvPr/>
        </p:nvSpPr>
        <p:spPr>
          <a:xfrm>
            <a:off x="7563223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楕円 72"/>
          <p:cNvSpPr/>
          <p:nvPr/>
        </p:nvSpPr>
        <p:spPr>
          <a:xfrm>
            <a:off x="973845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楕円 73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楕円 75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楕円 76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楕円 77"/>
          <p:cNvSpPr/>
          <p:nvPr/>
        </p:nvSpPr>
        <p:spPr>
          <a:xfrm>
            <a:off x="973845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楕円 78"/>
          <p:cNvSpPr/>
          <p:nvPr/>
        </p:nvSpPr>
        <p:spPr>
          <a:xfrm>
            <a:off x="7563223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楕円 79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楕円 80"/>
          <p:cNvSpPr/>
          <p:nvPr/>
        </p:nvSpPr>
        <p:spPr>
          <a:xfrm>
            <a:off x="7563223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楕円 81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楕円 82"/>
          <p:cNvSpPr/>
          <p:nvPr/>
        </p:nvSpPr>
        <p:spPr>
          <a:xfrm>
            <a:off x="973845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楕円 83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楕円 84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楕円 85"/>
          <p:cNvSpPr/>
          <p:nvPr/>
        </p:nvSpPr>
        <p:spPr>
          <a:xfrm>
            <a:off x="7563223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楕円 86"/>
          <p:cNvSpPr/>
          <p:nvPr/>
        </p:nvSpPr>
        <p:spPr>
          <a:xfrm>
            <a:off x="973845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楕円 87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楕円 88"/>
          <p:cNvSpPr/>
          <p:nvPr/>
        </p:nvSpPr>
        <p:spPr>
          <a:xfrm>
            <a:off x="7563223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楕円 89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楕円 90"/>
          <p:cNvSpPr/>
          <p:nvPr/>
        </p:nvSpPr>
        <p:spPr>
          <a:xfrm>
            <a:off x="973845" y="463922"/>
            <a:ext cx="273602" cy="273602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楕円 91"/>
          <p:cNvSpPr/>
          <p:nvPr/>
        </p:nvSpPr>
        <p:spPr>
          <a:xfrm>
            <a:off x="4490923" y="463922"/>
            <a:ext cx="273602" cy="27360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6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7" grpId="0" animBg="1"/>
      <p:bldP spid="70" grpId="0" animBg="1"/>
      <p:bldP spid="69" grpId="0" animBg="1"/>
      <p:bldP spid="71" grpId="0" animBg="1"/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1126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裕之</dc:creator>
  <cp:lastModifiedBy>伊藤 裕之</cp:lastModifiedBy>
  <cp:revision>3</cp:revision>
  <dcterms:created xsi:type="dcterms:W3CDTF">2021-09-07T10:53:09Z</dcterms:created>
  <dcterms:modified xsi:type="dcterms:W3CDTF">2021-12-22T12:40:43Z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