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2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10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9E234-3F7B-45EF-98CE-6AF50000B36D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BCEE5-766B-4D57-A716-6D21F6C7B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0295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9E234-3F7B-45EF-98CE-6AF50000B36D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BCEE5-766B-4D57-A716-6D21F6C7B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7253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9E234-3F7B-45EF-98CE-6AF50000B36D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BCEE5-766B-4D57-A716-6D21F6C7B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0763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9E234-3F7B-45EF-98CE-6AF50000B36D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BCEE5-766B-4D57-A716-6D21F6C7B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678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9E234-3F7B-45EF-98CE-6AF50000B36D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BCEE5-766B-4D57-A716-6D21F6C7B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7830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9E234-3F7B-45EF-98CE-6AF50000B36D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BCEE5-766B-4D57-A716-6D21F6C7B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7687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9E234-3F7B-45EF-98CE-6AF50000B36D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BCEE5-766B-4D57-A716-6D21F6C7B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8471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9E234-3F7B-45EF-98CE-6AF50000B36D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BCEE5-766B-4D57-A716-6D21F6C7B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1150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9E234-3F7B-45EF-98CE-6AF50000B36D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BCEE5-766B-4D57-A716-6D21F6C7B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6780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9E234-3F7B-45EF-98CE-6AF50000B36D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BCEE5-766B-4D57-A716-6D21F6C7B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397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9E234-3F7B-45EF-98CE-6AF50000B36D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BCEE5-766B-4D57-A716-6D21F6C7B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595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9E234-3F7B-45EF-98CE-6AF50000B36D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BCEE5-766B-4D57-A716-6D21F6C7B6D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2882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/>
        </p:nvGrpSpPr>
        <p:grpSpPr>
          <a:xfrm>
            <a:off x="2658300" y="1"/>
            <a:ext cx="6875400" cy="6868129"/>
            <a:chOff x="2561907" y="1"/>
            <a:chExt cx="6875400" cy="6868129"/>
          </a:xfrm>
        </p:grpSpPr>
        <p:sp>
          <p:nvSpPr>
            <p:cNvPr id="5" name="Freeform 95"/>
            <p:cNvSpPr>
              <a:spLocks/>
            </p:cNvSpPr>
            <p:nvPr/>
          </p:nvSpPr>
          <p:spPr bwMode="auto">
            <a:xfrm>
              <a:off x="6013281" y="3440352"/>
              <a:ext cx="3424026" cy="359002"/>
            </a:xfrm>
            <a:custGeom>
              <a:avLst/>
              <a:gdLst/>
              <a:ahLst/>
              <a:cxnLst>
                <a:cxn ang="0">
                  <a:pos x="582" y="0"/>
                </a:cxn>
                <a:cxn ang="0">
                  <a:pos x="581" y="30"/>
                </a:cxn>
                <a:cxn ang="0">
                  <a:pos x="579" y="61"/>
                </a:cxn>
                <a:cxn ang="0">
                  <a:pos x="579" y="6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82" y="0"/>
                </a:cxn>
              </a:cxnLst>
              <a:rect l="0" t="0" r="r" b="b"/>
              <a:pathLst>
                <a:path w="582" h="61">
                  <a:moveTo>
                    <a:pt x="582" y="0"/>
                  </a:moveTo>
                  <a:lnTo>
                    <a:pt x="581" y="30"/>
                  </a:lnTo>
                  <a:lnTo>
                    <a:pt x="579" y="61"/>
                  </a:lnTo>
                  <a:lnTo>
                    <a:pt x="579" y="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82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" name="Freeform 97"/>
            <p:cNvSpPr>
              <a:spLocks/>
            </p:cNvSpPr>
            <p:nvPr/>
          </p:nvSpPr>
          <p:spPr bwMode="auto">
            <a:xfrm>
              <a:off x="6017490" y="2723682"/>
              <a:ext cx="3406377" cy="718005"/>
            </a:xfrm>
            <a:custGeom>
              <a:avLst/>
              <a:gdLst/>
              <a:ahLst/>
              <a:cxnLst>
                <a:cxn ang="0">
                  <a:pos x="568" y="0"/>
                </a:cxn>
                <a:cxn ang="0">
                  <a:pos x="574" y="30"/>
                </a:cxn>
                <a:cxn ang="0">
                  <a:pos x="579" y="60"/>
                </a:cxn>
                <a:cxn ang="0">
                  <a:pos x="579" y="60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568" y="0"/>
                </a:cxn>
              </a:cxnLst>
              <a:rect l="0" t="0" r="r" b="b"/>
              <a:pathLst>
                <a:path w="579" h="122">
                  <a:moveTo>
                    <a:pt x="568" y="0"/>
                  </a:moveTo>
                  <a:lnTo>
                    <a:pt x="574" y="30"/>
                  </a:lnTo>
                  <a:lnTo>
                    <a:pt x="579" y="60"/>
                  </a:lnTo>
                  <a:lnTo>
                    <a:pt x="579" y="6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568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" name="Freeform 99"/>
            <p:cNvSpPr>
              <a:spLocks/>
            </p:cNvSpPr>
            <p:nvPr/>
          </p:nvSpPr>
          <p:spPr bwMode="auto">
            <a:xfrm>
              <a:off x="6005724" y="2046874"/>
              <a:ext cx="3259297" cy="1394813"/>
            </a:xfrm>
            <a:custGeom>
              <a:avLst/>
              <a:gdLst/>
              <a:ahLst/>
              <a:cxnLst>
                <a:cxn ang="0">
                  <a:pos x="531" y="0"/>
                </a:cxn>
                <a:cxn ang="0">
                  <a:pos x="543" y="27"/>
                </a:cxn>
                <a:cxn ang="0">
                  <a:pos x="554" y="57"/>
                </a:cxn>
                <a:cxn ang="0">
                  <a:pos x="554" y="57"/>
                </a:cxn>
                <a:cxn ang="0">
                  <a:pos x="0" y="237"/>
                </a:cxn>
                <a:cxn ang="0">
                  <a:pos x="0" y="237"/>
                </a:cxn>
                <a:cxn ang="0">
                  <a:pos x="531" y="0"/>
                </a:cxn>
              </a:cxnLst>
              <a:rect l="0" t="0" r="r" b="b"/>
              <a:pathLst>
                <a:path w="554" h="237">
                  <a:moveTo>
                    <a:pt x="531" y="0"/>
                  </a:moveTo>
                  <a:lnTo>
                    <a:pt x="543" y="27"/>
                  </a:lnTo>
                  <a:lnTo>
                    <a:pt x="554" y="57"/>
                  </a:lnTo>
                  <a:lnTo>
                    <a:pt x="554" y="57"/>
                  </a:lnTo>
                  <a:lnTo>
                    <a:pt x="0" y="237"/>
                  </a:lnTo>
                  <a:lnTo>
                    <a:pt x="0" y="237"/>
                  </a:lnTo>
                  <a:lnTo>
                    <a:pt x="531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1" name="Freeform 101"/>
            <p:cNvSpPr>
              <a:spLocks/>
            </p:cNvSpPr>
            <p:nvPr/>
          </p:nvSpPr>
          <p:spPr bwMode="auto">
            <a:xfrm>
              <a:off x="6020838" y="1420027"/>
              <a:ext cx="2965136" cy="2012768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489" y="25"/>
                </a:cxn>
                <a:cxn ang="0">
                  <a:pos x="504" y="51"/>
                </a:cxn>
                <a:cxn ang="0">
                  <a:pos x="504" y="51"/>
                </a:cxn>
                <a:cxn ang="0">
                  <a:pos x="0" y="342"/>
                </a:cxn>
                <a:cxn ang="0">
                  <a:pos x="0" y="342"/>
                </a:cxn>
                <a:cxn ang="0">
                  <a:pos x="471" y="0"/>
                </a:cxn>
              </a:cxnLst>
              <a:rect l="0" t="0" r="r" b="b"/>
              <a:pathLst>
                <a:path w="504" h="342">
                  <a:moveTo>
                    <a:pt x="471" y="0"/>
                  </a:moveTo>
                  <a:lnTo>
                    <a:pt x="489" y="25"/>
                  </a:lnTo>
                  <a:lnTo>
                    <a:pt x="504" y="51"/>
                  </a:lnTo>
                  <a:lnTo>
                    <a:pt x="504" y="51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471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3" name="Freeform 103"/>
            <p:cNvSpPr>
              <a:spLocks/>
            </p:cNvSpPr>
            <p:nvPr/>
          </p:nvSpPr>
          <p:spPr bwMode="auto">
            <a:xfrm>
              <a:off x="6017490" y="882794"/>
              <a:ext cx="2541545" cy="254832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411" y="21"/>
                </a:cxn>
                <a:cxn ang="0">
                  <a:pos x="432" y="43"/>
                </a:cxn>
                <a:cxn ang="0">
                  <a:pos x="432" y="43"/>
                </a:cxn>
                <a:cxn ang="0">
                  <a:pos x="0" y="433"/>
                </a:cxn>
                <a:cxn ang="0">
                  <a:pos x="0" y="433"/>
                </a:cxn>
                <a:cxn ang="0">
                  <a:pos x="388" y="0"/>
                </a:cxn>
              </a:cxnLst>
              <a:rect l="0" t="0" r="r" b="b"/>
              <a:pathLst>
                <a:path w="432" h="433">
                  <a:moveTo>
                    <a:pt x="388" y="0"/>
                  </a:moveTo>
                  <a:lnTo>
                    <a:pt x="411" y="21"/>
                  </a:lnTo>
                  <a:lnTo>
                    <a:pt x="432" y="43"/>
                  </a:lnTo>
                  <a:lnTo>
                    <a:pt x="432" y="43"/>
                  </a:lnTo>
                  <a:lnTo>
                    <a:pt x="0" y="433"/>
                  </a:lnTo>
                  <a:lnTo>
                    <a:pt x="0" y="433"/>
                  </a:lnTo>
                  <a:lnTo>
                    <a:pt x="388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5" name="Freeform 105"/>
            <p:cNvSpPr>
              <a:spLocks/>
            </p:cNvSpPr>
            <p:nvPr/>
          </p:nvSpPr>
          <p:spPr bwMode="auto">
            <a:xfrm>
              <a:off x="6017490" y="451496"/>
              <a:ext cx="2012057" cy="2966184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316" y="15"/>
                </a:cxn>
                <a:cxn ang="0">
                  <a:pos x="342" y="33"/>
                </a:cxn>
                <a:cxn ang="0">
                  <a:pos x="342" y="33"/>
                </a:cxn>
                <a:cxn ang="0">
                  <a:pos x="0" y="504"/>
                </a:cxn>
                <a:cxn ang="0">
                  <a:pos x="0" y="504"/>
                </a:cxn>
                <a:cxn ang="0">
                  <a:pos x="291" y="0"/>
                </a:cxn>
              </a:cxnLst>
              <a:rect l="0" t="0" r="r" b="b"/>
              <a:pathLst>
                <a:path w="342" h="504">
                  <a:moveTo>
                    <a:pt x="291" y="0"/>
                  </a:moveTo>
                  <a:lnTo>
                    <a:pt x="316" y="15"/>
                  </a:lnTo>
                  <a:lnTo>
                    <a:pt x="342" y="33"/>
                  </a:lnTo>
                  <a:lnTo>
                    <a:pt x="342" y="33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291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7" name="Freeform 107"/>
            <p:cNvSpPr>
              <a:spLocks/>
            </p:cNvSpPr>
            <p:nvPr/>
          </p:nvSpPr>
          <p:spPr bwMode="auto">
            <a:xfrm>
              <a:off x="6005724" y="164789"/>
              <a:ext cx="1394320" cy="3266334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209" y="11"/>
                </a:cxn>
                <a:cxn ang="0">
                  <a:pos x="237" y="23"/>
                </a:cxn>
                <a:cxn ang="0">
                  <a:pos x="237" y="23"/>
                </a:cxn>
                <a:cxn ang="0">
                  <a:pos x="0" y="555"/>
                </a:cxn>
                <a:cxn ang="0">
                  <a:pos x="0" y="555"/>
                </a:cxn>
                <a:cxn ang="0">
                  <a:pos x="180" y="0"/>
                </a:cxn>
              </a:cxnLst>
              <a:rect l="0" t="0" r="r" b="b"/>
              <a:pathLst>
                <a:path w="237" h="555">
                  <a:moveTo>
                    <a:pt x="180" y="0"/>
                  </a:moveTo>
                  <a:lnTo>
                    <a:pt x="209" y="11"/>
                  </a:lnTo>
                  <a:lnTo>
                    <a:pt x="237" y="23"/>
                  </a:lnTo>
                  <a:lnTo>
                    <a:pt x="237" y="23"/>
                  </a:lnTo>
                  <a:lnTo>
                    <a:pt x="0" y="555"/>
                  </a:lnTo>
                  <a:lnTo>
                    <a:pt x="0" y="555"/>
                  </a:lnTo>
                  <a:lnTo>
                    <a:pt x="18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19" name="Freeform 109"/>
            <p:cNvSpPr>
              <a:spLocks/>
            </p:cNvSpPr>
            <p:nvPr/>
          </p:nvSpPr>
          <p:spPr bwMode="auto">
            <a:xfrm>
              <a:off x="5999840" y="5886"/>
              <a:ext cx="711868" cy="34193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91" y="5"/>
                </a:cxn>
                <a:cxn ang="0">
                  <a:pos x="121" y="11"/>
                </a:cxn>
                <a:cxn ang="0">
                  <a:pos x="121" y="11"/>
                </a:cxn>
                <a:cxn ang="0">
                  <a:pos x="0" y="581"/>
                </a:cxn>
                <a:cxn ang="0">
                  <a:pos x="0" y="581"/>
                </a:cxn>
                <a:cxn ang="0">
                  <a:pos x="61" y="0"/>
                </a:cxn>
              </a:cxnLst>
              <a:rect l="0" t="0" r="r" b="b"/>
              <a:pathLst>
                <a:path w="121" h="581">
                  <a:moveTo>
                    <a:pt x="61" y="0"/>
                  </a:moveTo>
                  <a:lnTo>
                    <a:pt x="91" y="5"/>
                  </a:lnTo>
                  <a:lnTo>
                    <a:pt x="121" y="11"/>
                  </a:lnTo>
                  <a:lnTo>
                    <a:pt x="121" y="11"/>
                  </a:lnTo>
                  <a:lnTo>
                    <a:pt x="0" y="581"/>
                  </a:lnTo>
                  <a:lnTo>
                    <a:pt x="0" y="581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1" name="Freeform 111"/>
            <p:cNvSpPr>
              <a:spLocks/>
            </p:cNvSpPr>
            <p:nvPr/>
          </p:nvSpPr>
          <p:spPr bwMode="auto">
            <a:xfrm>
              <a:off x="5635082" y="1"/>
              <a:ext cx="364759" cy="342523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2" y="1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582"/>
                </a:cxn>
                <a:cxn ang="0">
                  <a:pos x="62" y="582"/>
                </a:cxn>
                <a:cxn ang="0">
                  <a:pos x="0" y="3"/>
                </a:cxn>
              </a:cxnLst>
              <a:rect l="0" t="0" r="r" b="b"/>
              <a:pathLst>
                <a:path w="62" h="582">
                  <a:moveTo>
                    <a:pt x="0" y="3"/>
                  </a:moveTo>
                  <a:lnTo>
                    <a:pt x="32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82"/>
                  </a:lnTo>
                  <a:lnTo>
                    <a:pt x="62" y="582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3" name="Freeform 113"/>
            <p:cNvSpPr>
              <a:spLocks/>
            </p:cNvSpPr>
            <p:nvPr/>
          </p:nvSpPr>
          <p:spPr bwMode="auto">
            <a:xfrm>
              <a:off x="4940863" y="88280"/>
              <a:ext cx="1058977" cy="3354613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7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180" y="570"/>
                </a:cxn>
                <a:cxn ang="0">
                  <a:pos x="180" y="570"/>
                </a:cxn>
                <a:cxn ang="0">
                  <a:pos x="0" y="15"/>
                </a:cxn>
              </a:cxnLst>
              <a:rect l="0" t="0" r="r" b="b"/>
              <a:pathLst>
                <a:path w="180" h="570">
                  <a:moveTo>
                    <a:pt x="0" y="15"/>
                  </a:moveTo>
                  <a:lnTo>
                    <a:pt x="28" y="7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180" y="570"/>
                  </a:lnTo>
                  <a:lnTo>
                    <a:pt x="180" y="57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5" name="Freeform 115"/>
            <p:cNvSpPr>
              <a:spLocks/>
            </p:cNvSpPr>
            <p:nvPr/>
          </p:nvSpPr>
          <p:spPr bwMode="auto">
            <a:xfrm>
              <a:off x="4269711" y="306036"/>
              <a:ext cx="1723780" cy="312508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27" y="12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293" y="531"/>
                </a:cxn>
                <a:cxn ang="0">
                  <a:pos x="293" y="531"/>
                </a:cxn>
                <a:cxn ang="0">
                  <a:pos x="0" y="27"/>
                </a:cxn>
              </a:cxnLst>
              <a:rect l="0" t="0" r="r" b="b"/>
              <a:pathLst>
                <a:path w="293" h="531">
                  <a:moveTo>
                    <a:pt x="0" y="27"/>
                  </a:moveTo>
                  <a:lnTo>
                    <a:pt x="27" y="1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293" y="531"/>
                  </a:lnTo>
                  <a:lnTo>
                    <a:pt x="293" y="53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7" name="Freeform 117"/>
            <p:cNvSpPr>
              <a:spLocks/>
            </p:cNvSpPr>
            <p:nvPr/>
          </p:nvSpPr>
          <p:spPr bwMode="auto">
            <a:xfrm>
              <a:off x="3693623" y="659153"/>
              <a:ext cx="2294451" cy="277197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4" y="18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90" y="471"/>
                </a:cxn>
                <a:cxn ang="0">
                  <a:pos x="390" y="471"/>
                </a:cxn>
                <a:cxn ang="0">
                  <a:pos x="0" y="39"/>
                </a:cxn>
              </a:cxnLst>
              <a:rect l="0" t="0" r="r" b="b"/>
              <a:pathLst>
                <a:path w="390" h="471">
                  <a:moveTo>
                    <a:pt x="0" y="39"/>
                  </a:moveTo>
                  <a:lnTo>
                    <a:pt x="24" y="18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90" y="471"/>
                  </a:lnTo>
                  <a:lnTo>
                    <a:pt x="390" y="471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29" name="Freeform 119"/>
            <p:cNvSpPr>
              <a:spLocks/>
            </p:cNvSpPr>
            <p:nvPr/>
          </p:nvSpPr>
          <p:spPr bwMode="auto">
            <a:xfrm>
              <a:off x="3217084" y="1135861"/>
              <a:ext cx="2770990" cy="229526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8" y="2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71" y="390"/>
                </a:cxn>
                <a:cxn ang="0">
                  <a:pos x="471" y="390"/>
                </a:cxn>
                <a:cxn ang="0">
                  <a:pos x="0" y="48"/>
                </a:cxn>
              </a:cxnLst>
              <a:rect l="0" t="0" r="r" b="b"/>
              <a:pathLst>
                <a:path w="471" h="390">
                  <a:moveTo>
                    <a:pt x="0" y="48"/>
                  </a:moveTo>
                  <a:lnTo>
                    <a:pt x="18" y="2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71" y="390"/>
                  </a:lnTo>
                  <a:lnTo>
                    <a:pt x="471" y="39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1" name="Freeform 121"/>
            <p:cNvSpPr>
              <a:spLocks/>
            </p:cNvSpPr>
            <p:nvPr/>
          </p:nvSpPr>
          <p:spPr bwMode="auto">
            <a:xfrm>
              <a:off x="2864091" y="1718505"/>
              <a:ext cx="3123983" cy="171261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2" y="27"/>
                </a:cxn>
                <a:cxn ang="0">
                  <a:pos x="27" y="0"/>
                </a:cxn>
                <a:cxn ang="0">
                  <a:pos x="27" y="0"/>
                </a:cxn>
                <a:cxn ang="0">
                  <a:pos x="531" y="291"/>
                </a:cxn>
                <a:cxn ang="0">
                  <a:pos x="531" y="291"/>
                </a:cxn>
                <a:cxn ang="0">
                  <a:pos x="0" y="54"/>
                </a:cxn>
              </a:cxnLst>
              <a:rect l="0" t="0" r="r" b="b"/>
              <a:pathLst>
                <a:path w="531" h="291">
                  <a:moveTo>
                    <a:pt x="0" y="54"/>
                  </a:moveTo>
                  <a:lnTo>
                    <a:pt x="12" y="27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531" y="291"/>
                  </a:lnTo>
                  <a:lnTo>
                    <a:pt x="531" y="291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3" name="Freeform 123"/>
            <p:cNvSpPr>
              <a:spLocks/>
            </p:cNvSpPr>
            <p:nvPr/>
          </p:nvSpPr>
          <p:spPr bwMode="auto">
            <a:xfrm>
              <a:off x="2634646" y="2371771"/>
              <a:ext cx="3353428" cy="105935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8" y="3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570" y="180"/>
                </a:cxn>
                <a:cxn ang="0">
                  <a:pos x="570" y="180"/>
                </a:cxn>
                <a:cxn ang="0">
                  <a:pos x="0" y="59"/>
                </a:cxn>
              </a:cxnLst>
              <a:rect l="0" t="0" r="r" b="b"/>
              <a:pathLst>
                <a:path w="570" h="180">
                  <a:moveTo>
                    <a:pt x="0" y="59"/>
                  </a:moveTo>
                  <a:lnTo>
                    <a:pt x="8" y="3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570" y="180"/>
                  </a:lnTo>
                  <a:lnTo>
                    <a:pt x="570" y="180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5" name="Freeform 125"/>
            <p:cNvSpPr>
              <a:spLocks/>
            </p:cNvSpPr>
            <p:nvPr/>
          </p:nvSpPr>
          <p:spPr bwMode="auto">
            <a:xfrm>
              <a:off x="2561907" y="3078006"/>
              <a:ext cx="3424026" cy="353117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3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582" y="60"/>
                </a:cxn>
                <a:cxn ang="0">
                  <a:pos x="582" y="60"/>
                </a:cxn>
                <a:cxn ang="0">
                  <a:pos x="0" y="60"/>
                </a:cxn>
              </a:cxnLst>
              <a:rect l="0" t="0" r="r" b="b"/>
              <a:pathLst>
                <a:path w="582" h="60">
                  <a:moveTo>
                    <a:pt x="0" y="60"/>
                  </a:moveTo>
                  <a:lnTo>
                    <a:pt x="1" y="3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82" y="60"/>
                  </a:lnTo>
                  <a:lnTo>
                    <a:pt x="582" y="60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7" name="Freeform 127"/>
            <p:cNvSpPr>
              <a:spLocks/>
            </p:cNvSpPr>
            <p:nvPr/>
          </p:nvSpPr>
          <p:spPr bwMode="auto">
            <a:xfrm>
              <a:off x="2574140" y="3435336"/>
              <a:ext cx="3406377" cy="712120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5" y="9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579" y="0"/>
                </a:cxn>
                <a:cxn ang="0">
                  <a:pos x="579" y="0"/>
                </a:cxn>
                <a:cxn ang="0">
                  <a:pos x="11" y="121"/>
                </a:cxn>
              </a:cxnLst>
              <a:rect l="0" t="0" r="r" b="b"/>
              <a:pathLst>
                <a:path w="579" h="121">
                  <a:moveTo>
                    <a:pt x="11" y="121"/>
                  </a:moveTo>
                  <a:lnTo>
                    <a:pt x="5" y="9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579" y="0"/>
                  </a:lnTo>
                  <a:lnTo>
                    <a:pt x="579" y="0"/>
                  </a:lnTo>
                  <a:lnTo>
                    <a:pt x="11" y="12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39" name="Freeform 129"/>
            <p:cNvSpPr>
              <a:spLocks/>
            </p:cNvSpPr>
            <p:nvPr/>
          </p:nvSpPr>
          <p:spPr bwMode="auto">
            <a:xfrm>
              <a:off x="2734661" y="3441222"/>
              <a:ext cx="3253413" cy="1394813"/>
            </a:xfrm>
            <a:custGeom>
              <a:avLst/>
              <a:gdLst/>
              <a:ahLst/>
              <a:cxnLst>
                <a:cxn ang="0">
                  <a:pos x="21" y="237"/>
                </a:cxn>
                <a:cxn ang="0">
                  <a:pos x="10" y="209"/>
                </a:cxn>
                <a:cxn ang="0">
                  <a:pos x="0" y="180"/>
                </a:cxn>
                <a:cxn ang="0">
                  <a:pos x="0" y="180"/>
                </a:cxn>
                <a:cxn ang="0">
                  <a:pos x="553" y="0"/>
                </a:cxn>
                <a:cxn ang="0">
                  <a:pos x="553" y="0"/>
                </a:cxn>
                <a:cxn ang="0">
                  <a:pos x="21" y="237"/>
                </a:cxn>
              </a:cxnLst>
              <a:rect l="0" t="0" r="r" b="b"/>
              <a:pathLst>
                <a:path w="553" h="237">
                  <a:moveTo>
                    <a:pt x="21" y="237"/>
                  </a:moveTo>
                  <a:lnTo>
                    <a:pt x="10" y="20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21" y="23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1" name="Freeform 131"/>
            <p:cNvSpPr>
              <a:spLocks/>
            </p:cNvSpPr>
            <p:nvPr/>
          </p:nvSpPr>
          <p:spPr bwMode="auto">
            <a:xfrm>
              <a:off x="3022938" y="3448779"/>
              <a:ext cx="2965136" cy="2012768"/>
            </a:xfrm>
            <a:custGeom>
              <a:avLst/>
              <a:gdLst/>
              <a:ahLst/>
              <a:cxnLst>
                <a:cxn ang="0">
                  <a:pos x="33" y="342"/>
                </a:cxn>
                <a:cxn ang="0">
                  <a:pos x="17" y="317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504" y="0"/>
                </a:cxn>
                <a:cxn ang="0">
                  <a:pos x="504" y="0"/>
                </a:cxn>
                <a:cxn ang="0">
                  <a:pos x="33" y="342"/>
                </a:cxn>
              </a:cxnLst>
              <a:rect l="0" t="0" r="r" b="b"/>
              <a:pathLst>
                <a:path w="504" h="342">
                  <a:moveTo>
                    <a:pt x="33" y="342"/>
                  </a:moveTo>
                  <a:lnTo>
                    <a:pt x="17" y="317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33" y="34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3" name="Freeform 133"/>
            <p:cNvSpPr>
              <a:spLocks/>
            </p:cNvSpPr>
            <p:nvPr/>
          </p:nvSpPr>
          <p:spPr bwMode="auto">
            <a:xfrm>
              <a:off x="3446529" y="3442893"/>
              <a:ext cx="2553312" cy="2548329"/>
            </a:xfrm>
            <a:custGeom>
              <a:avLst/>
              <a:gdLst/>
              <a:ahLst/>
              <a:cxnLst>
                <a:cxn ang="0">
                  <a:pos x="44" y="433"/>
                </a:cxn>
                <a:cxn ang="0">
                  <a:pos x="21" y="412"/>
                </a:cxn>
                <a:cxn ang="0">
                  <a:pos x="0" y="390"/>
                </a:cxn>
                <a:cxn ang="0">
                  <a:pos x="0" y="390"/>
                </a:cxn>
                <a:cxn ang="0">
                  <a:pos x="434" y="0"/>
                </a:cxn>
                <a:cxn ang="0">
                  <a:pos x="434" y="0"/>
                </a:cxn>
                <a:cxn ang="0">
                  <a:pos x="44" y="433"/>
                </a:cxn>
              </a:cxnLst>
              <a:rect l="0" t="0" r="r" b="b"/>
              <a:pathLst>
                <a:path w="434" h="433">
                  <a:moveTo>
                    <a:pt x="44" y="433"/>
                  </a:moveTo>
                  <a:lnTo>
                    <a:pt x="21" y="412"/>
                  </a:lnTo>
                  <a:lnTo>
                    <a:pt x="0" y="390"/>
                  </a:lnTo>
                  <a:lnTo>
                    <a:pt x="0" y="390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44" y="43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5" name="Freeform 135"/>
            <p:cNvSpPr>
              <a:spLocks/>
            </p:cNvSpPr>
            <p:nvPr/>
          </p:nvSpPr>
          <p:spPr bwMode="auto">
            <a:xfrm>
              <a:off x="3987784" y="3442893"/>
              <a:ext cx="2012057" cy="2972070"/>
            </a:xfrm>
            <a:custGeom>
              <a:avLst/>
              <a:gdLst/>
              <a:ahLst/>
              <a:cxnLst>
                <a:cxn ang="0">
                  <a:pos x="51" y="505"/>
                </a:cxn>
                <a:cxn ang="0">
                  <a:pos x="24" y="489"/>
                </a:cxn>
                <a:cxn ang="0">
                  <a:pos x="0" y="471"/>
                </a:cxn>
                <a:cxn ang="0">
                  <a:pos x="0" y="471"/>
                </a:cxn>
                <a:cxn ang="0">
                  <a:pos x="342" y="0"/>
                </a:cxn>
                <a:cxn ang="0">
                  <a:pos x="342" y="0"/>
                </a:cxn>
                <a:cxn ang="0">
                  <a:pos x="51" y="505"/>
                </a:cxn>
              </a:cxnLst>
              <a:rect l="0" t="0" r="r" b="b"/>
              <a:pathLst>
                <a:path w="342" h="505">
                  <a:moveTo>
                    <a:pt x="51" y="505"/>
                  </a:moveTo>
                  <a:lnTo>
                    <a:pt x="24" y="489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51" y="505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7" name="Freeform 137"/>
            <p:cNvSpPr>
              <a:spLocks/>
            </p:cNvSpPr>
            <p:nvPr/>
          </p:nvSpPr>
          <p:spPr bwMode="auto">
            <a:xfrm>
              <a:off x="4620634" y="3437473"/>
              <a:ext cx="1382554" cy="3266334"/>
            </a:xfrm>
            <a:custGeom>
              <a:avLst/>
              <a:gdLst/>
              <a:ahLst/>
              <a:cxnLst>
                <a:cxn ang="0">
                  <a:pos x="55" y="555"/>
                </a:cxn>
                <a:cxn ang="0">
                  <a:pos x="27" y="545"/>
                </a:cxn>
                <a:cxn ang="0">
                  <a:pos x="0" y="533"/>
                </a:cxn>
                <a:cxn ang="0">
                  <a:pos x="0" y="533"/>
                </a:cxn>
                <a:cxn ang="0">
                  <a:pos x="235" y="0"/>
                </a:cxn>
                <a:cxn ang="0">
                  <a:pos x="235" y="0"/>
                </a:cxn>
                <a:cxn ang="0">
                  <a:pos x="55" y="555"/>
                </a:cxn>
              </a:cxnLst>
              <a:rect l="0" t="0" r="r" b="b"/>
              <a:pathLst>
                <a:path w="235" h="555">
                  <a:moveTo>
                    <a:pt x="55" y="555"/>
                  </a:moveTo>
                  <a:lnTo>
                    <a:pt x="27" y="545"/>
                  </a:lnTo>
                  <a:lnTo>
                    <a:pt x="0" y="533"/>
                  </a:lnTo>
                  <a:lnTo>
                    <a:pt x="0" y="533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55" y="555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49" name="Freeform 139"/>
            <p:cNvSpPr>
              <a:spLocks/>
            </p:cNvSpPr>
            <p:nvPr/>
          </p:nvSpPr>
          <p:spPr bwMode="auto">
            <a:xfrm>
              <a:off x="5289646" y="3425238"/>
              <a:ext cx="717751" cy="3407581"/>
            </a:xfrm>
            <a:custGeom>
              <a:avLst/>
              <a:gdLst/>
              <a:ahLst/>
              <a:cxnLst>
                <a:cxn ang="0">
                  <a:pos x="60" y="579"/>
                </a:cxn>
                <a:cxn ang="0">
                  <a:pos x="30" y="576"/>
                </a:cxn>
                <a:cxn ang="0">
                  <a:pos x="0" y="570"/>
                </a:cxn>
                <a:cxn ang="0">
                  <a:pos x="0" y="570"/>
                </a:cxn>
                <a:cxn ang="0">
                  <a:pos x="122" y="0"/>
                </a:cxn>
                <a:cxn ang="0">
                  <a:pos x="122" y="0"/>
                </a:cxn>
                <a:cxn ang="0">
                  <a:pos x="60" y="579"/>
                </a:cxn>
              </a:cxnLst>
              <a:rect l="0" t="0" r="r" b="b"/>
              <a:pathLst>
                <a:path w="122" h="579">
                  <a:moveTo>
                    <a:pt x="60" y="579"/>
                  </a:moveTo>
                  <a:lnTo>
                    <a:pt x="30" y="576"/>
                  </a:lnTo>
                  <a:lnTo>
                    <a:pt x="0" y="570"/>
                  </a:lnTo>
                  <a:lnTo>
                    <a:pt x="0" y="57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60" y="5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1" name="Freeform 141"/>
            <p:cNvSpPr>
              <a:spLocks/>
            </p:cNvSpPr>
            <p:nvPr/>
          </p:nvSpPr>
          <p:spPr bwMode="auto">
            <a:xfrm>
              <a:off x="6007397" y="3442893"/>
              <a:ext cx="358876" cy="3425237"/>
            </a:xfrm>
            <a:custGeom>
              <a:avLst/>
              <a:gdLst/>
              <a:ahLst/>
              <a:cxnLst>
                <a:cxn ang="0">
                  <a:pos x="61" y="579"/>
                </a:cxn>
                <a:cxn ang="0">
                  <a:pos x="31" y="582"/>
                </a:cxn>
                <a:cxn ang="0">
                  <a:pos x="0" y="582"/>
                </a:cxn>
                <a:cxn ang="0">
                  <a:pos x="0" y="58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1" y="579"/>
                </a:cxn>
              </a:cxnLst>
              <a:rect l="0" t="0" r="r" b="b"/>
              <a:pathLst>
                <a:path w="61" h="582">
                  <a:moveTo>
                    <a:pt x="61" y="579"/>
                  </a:moveTo>
                  <a:lnTo>
                    <a:pt x="31" y="582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" y="5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3" name="Freeform 143"/>
            <p:cNvSpPr>
              <a:spLocks/>
            </p:cNvSpPr>
            <p:nvPr/>
          </p:nvSpPr>
          <p:spPr bwMode="auto">
            <a:xfrm>
              <a:off x="6005724" y="3442893"/>
              <a:ext cx="1058977" cy="3354613"/>
            </a:xfrm>
            <a:custGeom>
              <a:avLst/>
              <a:gdLst/>
              <a:ahLst/>
              <a:cxnLst>
                <a:cxn ang="0">
                  <a:pos x="180" y="553"/>
                </a:cxn>
                <a:cxn ang="0">
                  <a:pos x="150" y="562"/>
                </a:cxn>
                <a:cxn ang="0">
                  <a:pos x="120" y="570"/>
                </a:cxn>
                <a:cxn ang="0">
                  <a:pos x="120" y="57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0" y="553"/>
                </a:cxn>
              </a:cxnLst>
              <a:rect l="0" t="0" r="r" b="b"/>
              <a:pathLst>
                <a:path w="180" h="570">
                  <a:moveTo>
                    <a:pt x="180" y="553"/>
                  </a:moveTo>
                  <a:lnTo>
                    <a:pt x="150" y="562"/>
                  </a:lnTo>
                  <a:lnTo>
                    <a:pt x="120" y="570"/>
                  </a:lnTo>
                  <a:lnTo>
                    <a:pt x="120" y="57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0" y="55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5" name="Freeform 145"/>
            <p:cNvSpPr>
              <a:spLocks/>
            </p:cNvSpPr>
            <p:nvPr/>
          </p:nvSpPr>
          <p:spPr bwMode="auto">
            <a:xfrm>
              <a:off x="6005724" y="3442893"/>
              <a:ext cx="1712013" cy="3125087"/>
            </a:xfrm>
            <a:custGeom>
              <a:avLst/>
              <a:gdLst/>
              <a:ahLst/>
              <a:cxnLst>
                <a:cxn ang="0">
                  <a:pos x="291" y="504"/>
                </a:cxn>
                <a:cxn ang="0">
                  <a:pos x="264" y="519"/>
                </a:cxn>
                <a:cxn ang="0">
                  <a:pos x="237" y="531"/>
                </a:cxn>
                <a:cxn ang="0">
                  <a:pos x="237" y="53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91" y="504"/>
                </a:cxn>
              </a:cxnLst>
              <a:rect l="0" t="0" r="r" b="b"/>
              <a:pathLst>
                <a:path w="291" h="531">
                  <a:moveTo>
                    <a:pt x="291" y="504"/>
                  </a:moveTo>
                  <a:lnTo>
                    <a:pt x="264" y="519"/>
                  </a:lnTo>
                  <a:lnTo>
                    <a:pt x="237" y="531"/>
                  </a:lnTo>
                  <a:lnTo>
                    <a:pt x="237" y="5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91" y="50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7" name="Freeform 147"/>
            <p:cNvSpPr>
              <a:spLocks/>
            </p:cNvSpPr>
            <p:nvPr/>
          </p:nvSpPr>
          <p:spPr bwMode="auto">
            <a:xfrm>
              <a:off x="5999374" y="3431123"/>
              <a:ext cx="2288567" cy="2771970"/>
            </a:xfrm>
            <a:custGeom>
              <a:avLst/>
              <a:gdLst/>
              <a:ahLst/>
              <a:cxnLst>
                <a:cxn ang="0">
                  <a:pos x="389" y="432"/>
                </a:cxn>
                <a:cxn ang="0">
                  <a:pos x="366" y="453"/>
                </a:cxn>
                <a:cxn ang="0">
                  <a:pos x="342" y="471"/>
                </a:cxn>
                <a:cxn ang="0">
                  <a:pos x="342" y="47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89" y="432"/>
                </a:cxn>
              </a:cxnLst>
              <a:rect l="0" t="0" r="r" b="b"/>
              <a:pathLst>
                <a:path w="389" h="471">
                  <a:moveTo>
                    <a:pt x="389" y="432"/>
                  </a:moveTo>
                  <a:lnTo>
                    <a:pt x="366" y="453"/>
                  </a:lnTo>
                  <a:lnTo>
                    <a:pt x="342" y="471"/>
                  </a:lnTo>
                  <a:lnTo>
                    <a:pt x="342" y="4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9" y="43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59" name="Freeform 149"/>
            <p:cNvSpPr>
              <a:spLocks/>
            </p:cNvSpPr>
            <p:nvPr/>
          </p:nvSpPr>
          <p:spPr bwMode="auto">
            <a:xfrm>
              <a:off x="6006931" y="3435336"/>
              <a:ext cx="2770990" cy="2283491"/>
            </a:xfrm>
            <a:custGeom>
              <a:avLst/>
              <a:gdLst/>
              <a:ahLst/>
              <a:cxnLst>
                <a:cxn ang="0">
                  <a:pos x="471" y="342"/>
                </a:cxn>
                <a:cxn ang="0">
                  <a:pos x="453" y="366"/>
                </a:cxn>
                <a:cxn ang="0">
                  <a:pos x="434" y="388"/>
                </a:cxn>
                <a:cxn ang="0">
                  <a:pos x="434" y="38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71" y="342"/>
                </a:cxn>
              </a:cxnLst>
              <a:rect l="0" t="0" r="r" b="b"/>
              <a:pathLst>
                <a:path w="471" h="388">
                  <a:moveTo>
                    <a:pt x="471" y="342"/>
                  </a:moveTo>
                  <a:lnTo>
                    <a:pt x="453" y="366"/>
                  </a:lnTo>
                  <a:lnTo>
                    <a:pt x="434" y="388"/>
                  </a:lnTo>
                  <a:lnTo>
                    <a:pt x="434" y="3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471" y="34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1" name="Freeform 151"/>
            <p:cNvSpPr>
              <a:spLocks/>
            </p:cNvSpPr>
            <p:nvPr/>
          </p:nvSpPr>
          <p:spPr bwMode="auto">
            <a:xfrm>
              <a:off x="5999840" y="3432795"/>
              <a:ext cx="3129866" cy="1712618"/>
            </a:xfrm>
            <a:custGeom>
              <a:avLst/>
              <a:gdLst/>
              <a:ahLst/>
              <a:cxnLst>
                <a:cxn ang="0">
                  <a:pos x="532" y="237"/>
                </a:cxn>
                <a:cxn ang="0">
                  <a:pos x="519" y="264"/>
                </a:cxn>
                <a:cxn ang="0">
                  <a:pos x="504" y="291"/>
                </a:cxn>
                <a:cxn ang="0">
                  <a:pos x="504" y="29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32" y="237"/>
                </a:cxn>
              </a:cxnLst>
              <a:rect l="0" t="0" r="r" b="b"/>
              <a:pathLst>
                <a:path w="532" h="291">
                  <a:moveTo>
                    <a:pt x="532" y="237"/>
                  </a:moveTo>
                  <a:lnTo>
                    <a:pt x="519" y="264"/>
                  </a:lnTo>
                  <a:lnTo>
                    <a:pt x="504" y="291"/>
                  </a:lnTo>
                  <a:lnTo>
                    <a:pt x="504" y="29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32" y="23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3" name="Freeform 153"/>
            <p:cNvSpPr>
              <a:spLocks/>
            </p:cNvSpPr>
            <p:nvPr/>
          </p:nvSpPr>
          <p:spPr bwMode="auto">
            <a:xfrm>
              <a:off x="6007397" y="3438680"/>
              <a:ext cx="3353428" cy="1059352"/>
            </a:xfrm>
            <a:custGeom>
              <a:avLst/>
              <a:gdLst/>
              <a:ahLst/>
              <a:cxnLst>
                <a:cxn ang="0">
                  <a:pos x="570" y="122"/>
                </a:cxn>
                <a:cxn ang="0">
                  <a:pos x="562" y="150"/>
                </a:cxn>
                <a:cxn ang="0">
                  <a:pos x="553" y="180"/>
                </a:cxn>
                <a:cxn ang="0">
                  <a:pos x="553" y="18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70" y="122"/>
                </a:cxn>
              </a:cxnLst>
              <a:rect l="0" t="0" r="r" b="b"/>
              <a:pathLst>
                <a:path w="570" h="180">
                  <a:moveTo>
                    <a:pt x="570" y="122"/>
                  </a:moveTo>
                  <a:lnTo>
                    <a:pt x="562" y="150"/>
                  </a:lnTo>
                  <a:lnTo>
                    <a:pt x="553" y="180"/>
                  </a:lnTo>
                  <a:lnTo>
                    <a:pt x="553" y="18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70" y="12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</p:grpSp>
      <p:sp>
        <p:nvSpPr>
          <p:cNvPr id="65" name="楕円 64"/>
          <p:cNvSpPr/>
          <p:nvPr/>
        </p:nvSpPr>
        <p:spPr>
          <a:xfrm>
            <a:off x="2546143" y="3228480"/>
            <a:ext cx="391373" cy="39137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9226099" y="6198648"/>
            <a:ext cx="27767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2 seconds per round trip</a:t>
            </a:r>
          </a:p>
        </p:txBody>
      </p:sp>
    </p:spTree>
    <p:extLst>
      <p:ext uri="{BB962C8B-B14F-4D97-AF65-F5344CB8AC3E}">
        <p14:creationId xmlns:p14="http://schemas.microsoft.com/office/powerpoint/2010/main" val="1211418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00"/>
    </mc:Choice>
    <mc:Fallback xmlns="">
      <p:transition spd="slow" advTm="7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3000" accel="20000" decel="2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2.08333E-7 4.44444E-6 L 0.55599 0.00069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799" y="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グループ化 65"/>
          <p:cNvGrpSpPr/>
          <p:nvPr/>
        </p:nvGrpSpPr>
        <p:grpSpPr>
          <a:xfrm>
            <a:off x="2658300" y="1"/>
            <a:ext cx="6875400" cy="6868129"/>
            <a:chOff x="2561907" y="1"/>
            <a:chExt cx="6875400" cy="6868129"/>
          </a:xfrm>
        </p:grpSpPr>
        <p:sp>
          <p:nvSpPr>
            <p:cNvPr id="67" name="Freeform 95"/>
            <p:cNvSpPr>
              <a:spLocks/>
            </p:cNvSpPr>
            <p:nvPr/>
          </p:nvSpPr>
          <p:spPr bwMode="auto">
            <a:xfrm>
              <a:off x="6013281" y="3440352"/>
              <a:ext cx="3424026" cy="359002"/>
            </a:xfrm>
            <a:custGeom>
              <a:avLst/>
              <a:gdLst/>
              <a:ahLst/>
              <a:cxnLst>
                <a:cxn ang="0">
                  <a:pos x="582" y="0"/>
                </a:cxn>
                <a:cxn ang="0">
                  <a:pos x="581" y="30"/>
                </a:cxn>
                <a:cxn ang="0">
                  <a:pos x="579" y="61"/>
                </a:cxn>
                <a:cxn ang="0">
                  <a:pos x="579" y="6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82" y="0"/>
                </a:cxn>
              </a:cxnLst>
              <a:rect l="0" t="0" r="r" b="b"/>
              <a:pathLst>
                <a:path w="582" h="61">
                  <a:moveTo>
                    <a:pt x="582" y="0"/>
                  </a:moveTo>
                  <a:lnTo>
                    <a:pt x="581" y="30"/>
                  </a:lnTo>
                  <a:lnTo>
                    <a:pt x="579" y="61"/>
                  </a:lnTo>
                  <a:lnTo>
                    <a:pt x="579" y="6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82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69" name="Freeform 97"/>
            <p:cNvSpPr>
              <a:spLocks/>
            </p:cNvSpPr>
            <p:nvPr/>
          </p:nvSpPr>
          <p:spPr bwMode="auto">
            <a:xfrm>
              <a:off x="6017490" y="2723682"/>
              <a:ext cx="3406377" cy="718005"/>
            </a:xfrm>
            <a:custGeom>
              <a:avLst/>
              <a:gdLst/>
              <a:ahLst/>
              <a:cxnLst>
                <a:cxn ang="0">
                  <a:pos x="568" y="0"/>
                </a:cxn>
                <a:cxn ang="0">
                  <a:pos x="574" y="30"/>
                </a:cxn>
                <a:cxn ang="0">
                  <a:pos x="579" y="60"/>
                </a:cxn>
                <a:cxn ang="0">
                  <a:pos x="579" y="60"/>
                </a:cxn>
                <a:cxn ang="0">
                  <a:pos x="0" y="122"/>
                </a:cxn>
                <a:cxn ang="0">
                  <a:pos x="0" y="122"/>
                </a:cxn>
                <a:cxn ang="0">
                  <a:pos x="568" y="0"/>
                </a:cxn>
              </a:cxnLst>
              <a:rect l="0" t="0" r="r" b="b"/>
              <a:pathLst>
                <a:path w="579" h="122">
                  <a:moveTo>
                    <a:pt x="568" y="0"/>
                  </a:moveTo>
                  <a:lnTo>
                    <a:pt x="574" y="30"/>
                  </a:lnTo>
                  <a:lnTo>
                    <a:pt x="579" y="60"/>
                  </a:lnTo>
                  <a:lnTo>
                    <a:pt x="579" y="60"/>
                  </a:lnTo>
                  <a:lnTo>
                    <a:pt x="0" y="122"/>
                  </a:lnTo>
                  <a:lnTo>
                    <a:pt x="0" y="122"/>
                  </a:lnTo>
                  <a:lnTo>
                    <a:pt x="568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0" name="Freeform 99"/>
            <p:cNvSpPr>
              <a:spLocks/>
            </p:cNvSpPr>
            <p:nvPr/>
          </p:nvSpPr>
          <p:spPr bwMode="auto">
            <a:xfrm>
              <a:off x="6005724" y="2046874"/>
              <a:ext cx="3259297" cy="1394813"/>
            </a:xfrm>
            <a:custGeom>
              <a:avLst/>
              <a:gdLst/>
              <a:ahLst/>
              <a:cxnLst>
                <a:cxn ang="0">
                  <a:pos x="531" y="0"/>
                </a:cxn>
                <a:cxn ang="0">
                  <a:pos x="543" y="27"/>
                </a:cxn>
                <a:cxn ang="0">
                  <a:pos x="554" y="57"/>
                </a:cxn>
                <a:cxn ang="0">
                  <a:pos x="554" y="57"/>
                </a:cxn>
                <a:cxn ang="0">
                  <a:pos x="0" y="237"/>
                </a:cxn>
                <a:cxn ang="0">
                  <a:pos x="0" y="237"/>
                </a:cxn>
                <a:cxn ang="0">
                  <a:pos x="531" y="0"/>
                </a:cxn>
              </a:cxnLst>
              <a:rect l="0" t="0" r="r" b="b"/>
              <a:pathLst>
                <a:path w="554" h="237">
                  <a:moveTo>
                    <a:pt x="531" y="0"/>
                  </a:moveTo>
                  <a:lnTo>
                    <a:pt x="543" y="27"/>
                  </a:lnTo>
                  <a:lnTo>
                    <a:pt x="554" y="57"/>
                  </a:lnTo>
                  <a:lnTo>
                    <a:pt x="554" y="57"/>
                  </a:lnTo>
                  <a:lnTo>
                    <a:pt x="0" y="237"/>
                  </a:lnTo>
                  <a:lnTo>
                    <a:pt x="0" y="237"/>
                  </a:lnTo>
                  <a:lnTo>
                    <a:pt x="531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1" name="Freeform 101"/>
            <p:cNvSpPr>
              <a:spLocks/>
            </p:cNvSpPr>
            <p:nvPr/>
          </p:nvSpPr>
          <p:spPr bwMode="auto">
            <a:xfrm>
              <a:off x="6020838" y="1420027"/>
              <a:ext cx="2965136" cy="2012768"/>
            </a:xfrm>
            <a:custGeom>
              <a:avLst/>
              <a:gdLst/>
              <a:ahLst/>
              <a:cxnLst>
                <a:cxn ang="0">
                  <a:pos x="471" y="0"/>
                </a:cxn>
                <a:cxn ang="0">
                  <a:pos x="489" y="25"/>
                </a:cxn>
                <a:cxn ang="0">
                  <a:pos x="504" y="51"/>
                </a:cxn>
                <a:cxn ang="0">
                  <a:pos x="504" y="51"/>
                </a:cxn>
                <a:cxn ang="0">
                  <a:pos x="0" y="342"/>
                </a:cxn>
                <a:cxn ang="0">
                  <a:pos x="0" y="342"/>
                </a:cxn>
                <a:cxn ang="0">
                  <a:pos x="471" y="0"/>
                </a:cxn>
              </a:cxnLst>
              <a:rect l="0" t="0" r="r" b="b"/>
              <a:pathLst>
                <a:path w="504" h="342">
                  <a:moveTo>
                    <a:pt x="471" y="0"/>
                  </a:moveTo>
                  <a:lnTo>
                    <a:pt x="489" y="25"/>
                  </a:lnTo>
                  <a:lnTo>
                    <a:pt x="504" y="51"/>
                  </a:lnTo>
                  <a:lnTo>
                    <a:pt x="504" y="51"/>
                  </a:lnTo>
                  <a:lnTo>
                    <a:pt x="0" y="342"/>
                  </a:lnTo>
                  <a:lnTo>
                    <a:pt x="0" y="342"/>
                  </a:lnTo>
                  <a:lnTo>
                    <a:pt x="471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2" name="Freeform 103"/>
            <p:cNvSpPr>
              <a:spLocks/>
            </p:cNvSpPr>
            <p:nvPr/>
          </p:nvSpPr>
          <p:spPr bwMode="auto">
            <a:xfrm>
              <a:off x="6017490" y="882794"/>
              <a:ext cx="2541545" cy="2548329"/>
            </a:xfrm>
            <a:custGeom>
              <a:avLst/>
              <a:gdLst/>
              <a:ahLst/>
              <a:cxnLst>
                <a:cxn ang="0">
                  <a:pos x="388" y="0"/>
                </a:cxn>
                <a:cxn ang="0">
                  <a:pos x="411" y="21"/>
                </a:cxn>
                <a:cxn ang="0">
                  <a:pos x="432" y="43"/>
                </a:cxn>
                <a:cxn ang="0">
                  <a:pos x="432" y="43"/>
                </a:cxn>
                <a:cxn ang="0">
                  <a:pos x="0" y="433"/>
                </a:cxn>
                <a:cxn ang="0">
                  <a:pos x="0" y="433"/>
                </a:cxn>
                <a:cxn ang="0">
                  <a:pos x="388" y="0"/>
                </a:cxn>
              </a:cxnLst>
              <a:rect l="0" t="0" r="r" b="b"/>
              <a:pathLst>
                <a:path w="432" h="433">
                  <a:moveTo>
                    <a:pt x="388" y="0"/>
                  </a:moveTo>
                  <a:lnTo>
                    <a:pt x="411" y="21"/>
                  </a:lnTo>
                  <a:lnTo>
                    <a:pt x="432" y="43"/>
                  </a:lnTo>
                  <a:lnTo>
                    <a:pt x="432" y="43"/>
                  </a:lnTo>
                  <a:lnTo>
                    <a:pt x="0" y="433"/>
                  </a:lnTo>
                  <a:lnTo>
                    <a:pt x="0" y="433"/>
                  </a:lnTo>
                  <a:lnTo>
                    <a:pt x="388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3" name="Freeform 105"/>
            <p:cNvSpPr>
              <a:spLocks/>
            </p:cNvSpPr>
            <p:nvPr/>
          </p:nvSpPr>
          <p:spPr bwMode="auto">
            <a:xfrm>
              <a:off x="6017490" y="451496"/>
              <a:ext cx="2012057" cy="2966184"/>
            </a:xfrm>
            <a:custGeom>
              <a:avLst/>
              <a:gdLst/>
              <a:ahLst/>
              <a:cxnLst>
                <a:cxn ang="0">
                  <a:pos x="291" y="0"/>
                </a:cxn>
                <a:cxn ang="0">
                  <a:pos x="316" y="15"/>
                </a:cxn>
                <a:cxn ang="0">
                  <a:pos x="342" y="33"/>
                </a:cxn>
                <a:cxn ang="0">
                  <a:pos x="342" y="33"/>
                </a:cxn>
                <a:cxn ang="0">
                  <a:pos x="0" y="504"/>
                </a:cxn>
                <a:cxn ang="0">
                  <a:pos x="0" y="504"/>
                </a:cxn>
                <a:cxn ang="0">
                  <a:pos x="291" y="0"/>
                </a:cxn>
              </a:cxnLst>
              <a:rect l="0" t="0" r="r" b="b"/>
              <a:pathLst>
                <a:path w="342" h="504">
                  <a:moveTo>
                    <a:pt x="291" y="0"/>
                  </a:moveTo>
                  <a:lnTo>
                    <a:pt x="316" y="15"/>
                  </a:lnTo>
                  <a:lnTo>
                    <a:pt x="342" y="33"/>
                  </a:lnTo>
                  <a:lnTo>
                    <a:pt x="342" y="33"/>
                  </a:lnTo>
                  <a:lnTo>
                    <a:pt x="0" y="504"/>
                  </a:lnTo>
                  <a:lnTo>
                    <a:pt x="0" y="504"/>
                  </a:lnTo>
                  <a:lnTo>
                    <a:pt x="291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4" name="Freeform 107"/>
            <p:cNvSpPr>
              <a:spLocks/>
            </p:cNvSpPr>
            <p:nvPr/>
          </p:nvSpPr>
          <p:spPr bwMode="auto">
            <a:xfrm>
              <a:off x="6005724" y="164789"/>
              <a:ext cx="1394320" cy="3266334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209" y="11"/>
                </a:cxn>
                <a:cxn ang="0">
                  <a:pos x="237" y="23"/>
                </a:cxn>
                <a:cxn ang="0">
                  <a:pos x="237" y="23"/>
                </a:cxn>
                <a:cxn ang="0">
                  <a:pos x="0" y="555"/>
                </a:cxn>
                <a:cxn ang="0">
                  <a:pos x="0" y="555"/>
                </a:cxn>
                <a:cxn ang="0">
                  <a:pos x="180" y="0"/>
                </a:cxn>
              </a:cxnLst>
              <a:rect l="0" t="0" r="r" b="b"/>
              <a:pathLst>
                <a:path w="237" h="555">
                  <a:moveTo>
                    <a:pt x="180" y="0"/>
                  </a:moveTo>
                  <a:lnTo>
                    <a:pt x="209" y="11"/>
                  </a:lnTo>
                  <a:lnTo>
                    <a:pt x="237" y="23"/>
                  </a:lnTo>
                  <a:lnTo>
                    <a:pt x="237" y="23"/>
                  </a:lnTo>
                  <a:lnTo>
                    <a:pt x="0" y="555"/>
                  </a:lnTo>
                  <a:lnTo>
                    <a:pt x="0" y="555"/>
                  </a:lnTo>
                  <a:lnTo>
                    <a:pt x="18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5" name="Freeform 109"/>
            <p:cNvSpPr>
              <a:spLocks/>
            </p:cNvSpPr>
            <p:nvPr/>
          </p:nvSpPr>
          <p:spPr bwMode="auto">
            <a:xfrm>
              <a:off x="5999840" y="5886"/>
              <a:ext cx="711868" cy="3419351"/>
            </a:xfrm>
            <a:custGeom>
              <a:avLst/>
              <a:gdLst/>
              <a:ahLst/>
              <a:cxnLst>
                <a:cxn ang="0">
                  <a:pos x="61" y="0"/>
                </a:cxn>
                <a:cxn ang="0">
                  <a:pos x="91" y="5"/>
                </a:cxn>
                <a:cxn ang="0">
                  <a:pos x="121" y="11"/>
                </a:cxn>
                <a:cxn ang="0">
                  <a:pos x="121" y="11"/>
                </a:cxn>
                <a:cxn ang="0">
                  <a:pos x="0" y="581"/>
                </a:cxn>
                <a:cxn ang="0">
                  <a:pos x="0" y="581"/>
                </a:cxn>
                <a:cxn ang="0">
                  <a:pos x="61" y="0"/>
                </a:cxn>
              </a:cxnLst>
              <a:rect l="0" t="0" r="r" b="b"/>
              <a:pathLst>
                <a:path w="121" h="581">
                  <a:moveTo>
                    <a:pt x="61" y="0"/>
                  </a:moveTo>
                  <a:lnTo>
                    <a:pt x="91" y="5"/>
                  </a:lnTo>
                  <a:lnTo>
                    <a:pt x="121" y="11"/>
                  </a:lnTo>
                  <a:lnTo>
                    <a:pt x="121" y="11"/>
                  </a:lnTo>
                  <a:lnTo>
                    <a:pt x="0" y="581"/>
                  </a:lnTo>
                  <a:lnTo>
                    <a:pt x="0" y="581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6" name="Freeform 111"/>
            <p:cNvSpPr>
              <a:spLocks/>
            </p:cNvSpPr>
            <p:nvPr/>
          </p:nvSpPr>
          <p:spPr bwMode="auto">
            <a:xfrm>
              <a:off x="5635082" y="1"/>
              <a:ext cx="364759" cy="3425237"/>
            </a:xfrm>
            <a:custGeom>
              <a:avLst/>
              <a:gdLst/>
              <a:ahLst/>
              <a:cxnLst>
                <a:cxn ang="0">
                  <a:pos x="0" y="3"/>
                </a:cxn>
                <a:cxn ang="0">
                  <a:pos x="32" y="1"/>
                </a:cxn>
                <a:cxn ang="0">
                  <a:pos x="62" y="0"/>
                </a:cxn>
                <a:cxn ang="0">
                  <a:pos x="62" y="0"/>
                </a:cxn>
                <a:cxn ang="0">
                  <a:pos x="62" y="582"/>
                </a:cxn>
                <a:cxn ang="0">
                  <a:pos x="62" y="582"/>
                </a:cxn>
                <a:cxn ang="0">
                  <a:pos x="0" y="3"/>
                </a:cxn>
              </a:cxnLst>
              <a:rect l="0" t="0" r="r" b="b"/>
              <a:pathLst>
                <a:path w="62" h="582">
                  <a:moveTo>
                    <a:pt x="0" y="3"/>
                  </a:moveTo>
                  <a:lnTo>
                    <a:pt x="32" y="1"/>
                  </a:lnTo>
                  <a:lnTo>
                    <a:pt x="62" y="0"/>
                  </a:lnTo>
                  <a:lnTo>
                    <a:pt x="62" y="0"/>
                  </a:lnTo>
                  <a:lnTo>
                    <a:pt x="62" y="582"/>
                  </a:lnTo>
                  <a:lnTo>
                    <a:pt x="62" y="582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7" name="Freeform 113"/>
            <p:cNvSpPr>
              <a:spLocks/>
            </p:cNvSpPr>
            <p:nvPr/>
          </p:nvSpPr>
          <p:spPr bwMode="auto">
            <a:xfrm>
              <a:off x="4940863" y="88280"/>
              <a:ext cx="1058977" cy="3354613"/>
            </a:xfrm>
            <a:custGeom>
              <a:avLst/>
              <a:gdLst/>
              <a:ahLst/>
              <a:cxnLst>
                <a:cxn ang="0">
                  <a:pos x="0" y="15"/>
                </a:cxn>
                <a:cxn ang="0">
                  <a:pos x="28" y="7"/>
                </a:cxn>
                <a:cxn ang="0">
                  <a:pos x="58" y="0"/>
                </a:cxn>
                <a:cxn ang="0">
                  <a:pos x="58" y="0"/>
                </a:cxn>
                <a:cxn ang="0">
                  <a:pos x="180" y="570"/>
                </a:cxn>
                <a:cxn ang="0">
                  <a:pos x="180" y="570"/>
                </a:cxn>
                <a:cxn ang="0">
                  <a:pos x="0" y="15"/>
                </a:cxn>
              </a:cxnLst>
              <a:rect l="0" t="0" r="r" b="b"/>
              <a:pathLst>
                <a:path w="180" h="570">
                  <a:moveTo>
                    <a:pt x="0" y="15"/>
                  </a:moveTo>
                  <a:lnTo>
                    <a:pt x="28" y="7"/>
                  </a:lnTo>
                  <a:lnTo>
                    <a:pt x="58" y="0"/>
                  </a:lnTo>
                  <a:lnTo>
                    <a:pt x="58" y="0"/>
                  </a:lnTo>
                  <a:lnTo>
                    <a:pt x="180" y="570"/>
                  </a:lnTo>
                  <a:lnTo>
                    <a:pt x="180" y="570"/>
                  </a:lnTo>
                  <a:lnTo>
                    <a:pt x="0" y="15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8" name="Freeform 115"/>
            <p:cNvSpPr>
              <a:spLocks/>
            </p:cNvSpPr>
            <p:nvPr/>
          </p:nvSpPr>
          <p:spPr bwMode="auto">
            <a:xfrm>
              <a:off x="4269711" y="306036"/>
              <a:ext cx="1723780" cy="3125087"/>
            </a:xfrm>
            <a:custGeom>
              <a:avLst/>
              <a:gdLst/>
              <a:ahLst/>
              <a:cxnLst>
                <a:cxn ang="0">
                  <a:pos x="0" y="27"/>
                </a:cxn>
                <a:cxn ang="0">
                  <a:pos x="27" y="12"/>
                </a:cxn>
                <a:cxn ang="0">
                  <a:pos x="56" y="0"/>
                </a:cxn>
                <a:cxn ang="0">
                  <a:pos x="56" y="0"/>
                </a:cxn>
                <a:cxn ang="0">
                  <a:pos x="293" y="531"/>
                </a:cxn>
                <a:cxn ang="0">
                  <a:pos x="293" y="531"/>
                </a:cxn>
                <a:cxn ang="0">
                  <a:pos x="0" y="27"/>
                </a:cxn>
              </a:cxnLst>
              <a:rect l="0" t="0" r="r" b="b"/>
              <a:pathLst>
                <a:path w="293" h="531">
                  <a:moveTo>
                    <a:pt x="0" y="27"/>
                  </a:moveTo>
                  <a:lnTo>
                    <a:pt x="27" y="12"/>
                  </a:lnTo>
                  <a:lnTo>
                    <a:pt x="56" y="0"/>
                  </a:lnTo>
                  <a:lnTo>
                    <a:pt x="56" y="0"/>
                  </a:lnTo>
                  <a:lnTo>
                    <a:pt x="293" y="531"/>
                  </a:lnTo>
                  <a:lnTo>
                    <a:pt x="293" y="531"/>
                  </a:lnTo>
                  <a:lnTo>
                    <a:pt x="0" y="2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79" name="Freeform 117"/>
            <p:cNvSpPr>
              <a:spLocks/>
            </p:cNvSpPr>
            <p:nvPr/>
          </p:nvSpPr>
          <p:spPr bwMode="auto">
            <a:xfrm>
              <a:off x="3693623" y="659153"/>
              <a:ext cx="2294451" cy="2771970"/>
            </a:xfrm>
            <a:custGeom>
              <a:avLst/>
              <a:gdLst/>
              <a:ahLst/>
              <a:cxnLst>
                <a:cxn ang="0">
                  <a:pos x="0" y="39"/>
                </a:cxn>
                <a:cxn ang="0">
                  <a:pos x="24" y="18"/>
                </a:cxn>
                <a:cxn ang="0">
                  <a:pos x="48" y="0"/>
                </a:cxn>
                <a:cxn ang="0">
                  <a:pos x="48" y="0"/>
                </a:cxn>
                <a:cxn ang="0">
                  <a:pos x="390" y="471"/>
                </a:cxn>
                <a:cxn ang="0">
                  <a:pos x="390" y="471"/>
                </a:cxn>
                <a:cxn ang="0">
                  <a:pos x="0" y="39"/>
                </a:cxn>
              </a:cxnLst>
              <a:rect l="0" t="0" r="r" b="b"/>
              <a:pathLst>
                <a:path w="390" h="471">
                  <a:moveTo>
                    <a:pt x="0" y="39"/>
                  </a:moveTo>
                  <a:lnTo>
                    <a:pt x="24" y="18"/>
                  </a:lnTo>
                  <a:lnTo>
                    <a:pt x="48" y="0"/>
                  </a:lnTo>
                  <a:lnTo>
                    <a:pt x="48" y="0"/>
                  </a:lnTo>
                  <a:lnTo>
                    <a:pt x="390" y="471"/>
                  </a:lnTo>
                  <a:lnTo>
                    <a:pt x="390" y="471"/>
                  </a:lnTo>
                  <a:lnTo>
                    <a:pt x="0" y="3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0" name="Freeform 119"/>
            <p:cNvSpPr>
              <a:spLocks/>
            </p:cNvSpPr>
            <p:nvPr/>
          </p:nvSpPr>
          <p:spPr bwMode="auto">
            <a:xfrm>
              <a:off x="3217084" y="1135861"/>
              <a:ext cx="2770990" cy="2295262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18" y="24"/>
                </a:cxn>
                <a:cxn ang="0">
                  <a:pos x="38" y="0"/>
                </a:cxn>
                <a:cxn ang="0">
                  <a:pos x="38" y="0"/>
                </a:cxn>
                <a:cxn ang="0">
                  <a:pos x="471" y="390"/>
                </a:cxn>
                <a:cxn ang="0">
                  <a:pos x="471" y="390"/>
                </a:cxn>
                <a:cxn ang="0">
                  <a:pos x="0" y="48"/>
                </a:cxn>
              </a:cxnLst>
              <a:rect l="0" t="0" r="r" b="b"/>
              <a:pathLst>
                <a:path w="471" h="390">
                  <a:moveTo>
                    <a:pt x="0" y="48"/>
                  </a:moveTo>
                  <a:lnTo>
                    <a:pt x="18" y="24"/>
                  </a:lnTo>
                  <a:lnTo>
                    <a:pt x="38" y="0"/>
                  </a:lnTo>
                  <a:lnTo>
                    <a:pt x="38" y="0"/>
                  </a:lnTo>
                  <a:lnTo>
                    <a:pt x="471" y="390"/>
                  </a:lnTo>
                  <a:lnTo>
                    <a:pt x="471" y="39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1" name="Freeform 121"/>
            <p:cNvSpPr>
              <a:spLocks/>
            </p:cNvSpPr>
            <p:nvPr/>
          </p:nvSpPr>
          <p:spPr bwMode="auto">
            <a:xfrm>
              <a:off x="2864091" y="1718505"/>
              <a:ext cx="3123983" cy="1712618"/>
            </a:xfrm>
            <a:custGeom>
              <a:avLst/>
              <a:gdLst/>
              <a:ahLst/>
              <a:cxnLst>
                <a:cxn ang="0">
                  <a:pos x="0" y="54"/>
                </a:cxn>
                <a:cxn ang="0">
                  <a:pos x="12" y="27"/>
                </a:cxn>
                <a:cxn ang="0">
                  <a:pos x="27" y="0"/>
                </a:cxn>
                <a:cxn ang="0">
                  <a:pos x="27" y="0"/>
                </a:cxn>
                <a:cxn ang="0">
                  <a:pos x="531" y="291"/>
                </a:cxn>
                <a:cxn ang="0">
                  <a:pos x="531" y="291"/>
                </a:cxn>
                <a:cxn ang="0">
                  <a:pos x="0" y="54"/>
                </a:cxn>
              </a:cxnLst>
              <a:rect l="0" t="0" r="r" b="b"/>
              <a:pathLst>
                <a:path w="531" h="291">
                  <a:moveTo>
                    <a:pt x="0" y="54"/>
                  </a:moveTo>
                  <a:lnTo>
                    <a:pt x="12" y="27"/>
                  </a:lnTo>
                  <a:lnTo>
                    <a:pt x="27" y="0"/>
                  </a:lnTo>
                  <a:lnTo>
                    <a:pt x="27" y="0"/>
                  </a:lnTo>
                  <a:lnTo>
                    <a:pt x="531" y="291"/>
                  </a:lnTo>
                  <a:lnTo>
                    <a:pt x="531" y="291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2" name="Freeform 123"/>
            <p:cNvSpPr>
              <a:spLocks/>
            </p:cNvSpPr>
            <p:nvPr/>
          </p:nvSpPr>
          <p:spPr bwMode="auto">
            <a:xfrm>
              <a:off x="2634646" y="2371771"/>
              <a:ext cx="3353428" cy="1059352"/>
            </a:xfrm>
            <a:custGeom>
              <a:avLst/>
              <a:gdLst/>
              <a:ahLst/>
              <a:cxnLst>
                <a:cxn ang="0">
                  <a:pos x="0" y="59"/>
                </a:cxn>
                <a:cxn ang="0">
                  <a:pos x="8" y="30"/>
                </a:cxn>
                <a:cxn ang="0">
                  <a:pos x="17" y="0"/>
                </a:cxn>
                <a:cxn ang="0">
                  <a:pos x="17" y="0"/>
                </a:cxn>
                <a:cxn ang="0">
                  <a:pos x="570" y="180"/>
                </a:cxn>
                <a:cxn ang="0">
                  <a:pos x="570" y="180"/>
                </a:cxn>
                <a:cxn ang="0">
                  <a:pos x="0" y="59"/>
                </a:cxn>
              </a:cxnLst>
              <a:rect l="0" t="0" r="r" b="b"/>
              <a:pathLst>
                <a:path w="570" h="180">
                  <a:moveTo>
                    <a:pt x="0" y="59"/>
                  </a:moveTo>
                  <a:lnTo>
                    <a:pt x="8" y="30"/>
                  </a:lnTo>
                  <a:lnTo>
                    <a:pt x="17" y="0"/>
                  </a:lnTo>
                  <a:lnTo>
                    <a:pt x="17" y="0"/>
                  </a:lnTo>
                  <a:lnTo>
                    <a:pt x="570" y="180"/>
                  </a:lnTo>
                  <a:lnTo>
                    <a:pt x="570" y="180"/>
                  </a:lnTo>
                  <a:lnTo>
                    <a:pt x="0" y="5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3" name="Freeform 125"/>
            <p:cNvSpPr>
              <a:spLocks/>
            </p:cNvSpPr>
            <p:nvPr/>
          </p:nvSpPr>
          <p:spPr bwMode="auto">
            <a:xfrm>
              <a:off x="2561907" y="3078006"/>
              <a:ext cx="3424026" cy="353117"/>
            </a:xfrm>
            <a:custGeom>
              <a:avLst/>
              <a:gdLst/>
              <a:ahLst/>
              <a:cxnLst>
                <a:cxn ang="0">
                  <a:pos x="0" y="60"/>
                </a:cxn>
                <a:cxn ang="0">
                  <a:pos x="1" y="30"/>
                </a:cxn>
                <a:cxn ang="0">
                  <a:pos x="3" y="0"/>
                </a:cxn>
                <a:cxn ang="0">
                  <a:pos x="3" y="0"/>
                </a:cxn>
                <a:cxn ang="0">
                  <a:pos x="582" y="60"/>
                </a:cxn>
                <a:cxn ang="0">
                  <a:pos x="582" y="60"/>
                </a:cxn>
                <a:cxn ang="0">
                  <a:pos x="0" y="60"/>
                </a:cxn>
              </a:cxnLst>
              <a:rect l="0" t="0" r="r" b="b"/>
              <a:pathLst>
                <a:path w="582" h="60">
                  <a:moveTo>
                    <a:pt x="0" y="60"/>
                  </a:moveTo>
                  <a:lnTo>
                    <a:pt x="1" y="3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82" y="60"/>
                  </a:lnTo>
                  <a:lnTo>
                    <a:pt x="582" y="60"/>
                  </a:lnTo>
                  <a:lnTo>
                    <a:pt x="0" y="60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4" name="Freeform 127"/>
            <p:cNvSpPr>
              <a:spLocks/>
            </p:cNvSpPr>
            <p:nvPr/>
          </p:nvSpPr>
          <p:spPr bwMode="auto">
            <a:xfrm>
              <a:off x="2574140" y="3435336"/>
              <a:ext cx="3406377" cy="712120"/>
            </a:xfrm>
            <a:custGeom>
              <a:avLst/>
              <a:gdLst/>
              <a:ahLst/>
              <a:cxnLst>
                <a:cxn ang="0">
                  <a:pos x="11" y="121"/>
                </a:cxn>
                <a:cxn ang="0">
                  <a:pos x="5" y="91"/>
                </a:cxn>
                <a:cxn ang="0">
                  <a:pos x="0" y="60"/>
                </a:cxn>
                <a:cxn ang="0">
                  <a:pos x="0" y="60"/>
                </a:cxn>
                <a:cxn ang="0">
                  <a:pos x="579" y="0"/>
                </a:cxn>
                <a:cxn ang="0">
                  <a:pos x="579" y="0"/>
                </a:cxn>
                <a:cxn ang="0">
                  <a:pos x="11" y="121"/>
                </a:cxn>
              </a:cxnLst>
              <a:rect l="0" t="0" r="r" b="b"/>
              <a:pathLst>
                <a:path w="579" h="121">
                  <a:moveTo>
                    <a:pt x="11" y="121"/>
                  </a:moveTo>
                  <a:lnTo>
                    <a:pt x="5" y="91"/>
                  </a:lnTo>
                  <a:lnTo>
                    <a:pt x="0" y="60"/>
                  </a:lnTo>
                  <a:lnTo>
                    <a:pt x="0" y="60"/>
                  </a:lnTo>
                  <a:lnTo>
                    <a:pt x="579" y="0"/>
                  </a:lnTo>
                  <a:lnTo>
                    <a:pt x="579" y="0"/>
                  </a:lnTo>
                  <a:lnTo>
                    <a:pt x="11" y="121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5" name="Freeform 129"/>
            <p:cNvSpPr>
              <a:spLocks/>
            </p:cNvSpPr>
            <p:nvPr/>
          </p:nvSpPr>
          <p:spPr bwMode="auto">
            <a:xfrm>
              <a:off x="2734661" y="3441222"/>
              <a:ext cx="3253413" cy="1394813"/>
            </a:xfrm>
            <a:custGeom>
              <a:avLst/>
              <a:gdLst/>
              <a:ahLst/>
              <a:cxnLst>
                <a:cxn ang="0">
                  <a:pos x="21" y="237"/>
                </a:cxn>
                <a:cxn ang="0">
                  <a:pos x="10" y="209"/>
                </a:cxn>
                <a:cxn ang="0">
                  <a:pos x="0" y="180"/>
                </a:cxn>
                <a:cxn ang="0">
                  <a:pos x="0" y="180"/>
                </a:cxn>
                <a:cxn ang="0">
                  <a:pos x="553" y="0"/>
                </a:cxn>
                <a:cxn ang="0">
                  <a:pos x="553" y="0"/>
                </a:cxn>
                <a:cxn ang="0">
                  <a:pos x="21" y="237"/>
                </a:cxn>
              </a:cxnLst>
              <a:rect l="0" t="0" r="r" b="b"/>
              <a:pathLst>
                <a:path w="553" h="237">
                  <a:moveTo>
                    <a:pt x="21" y="237"/>
                  </a:moveTo>
                  <a:lnTo>
                    <a:pt x="10" y="209"/>
                  </a:lnTo>
                  <a:lnTo>
                    <a:pt x="0" y="180"/>
                  </a:lnTo>
                  <a:lnTo>
                    <a:pt x="0" y="180"/>
                  </a:lnTo>
                  <a:lnTo>
                    <a:pt x="553" y="0"/>
                  </a:lnTo>
                  <a:lnTo>
                    <a:pt x="553" y="0"/>
                  </a:lnTo>
                  <a:lnTo>
                    <a:pt x="21" y="23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6" name="Freeform 131"/>
            <p:cNvSpPr>
              <a:spLocks/>
            </p:cNvSpPr>
            <p:nvPr/>
          </p:nvSpPr>
          <p:spPr bwMode="auto">
            <a:xfrm>
              <a:off x="3022938" y="3448779"/>
              <a:ext cx="2965136" cy="2012768"/>
            </a:xfrm>
            <a:custGeom>
              <a:avLst/>
              <a:gdLst/>
              <a:ahLst/>
              <a:cxnLst>
                <a:cxn ang="0">
                  <a:pos x="33" y="342"/>
                </a:cxn>
                <a:cxn ang="0">
                  <a:pos x="17" y="317"/>
                </a:cxn>
                <a:cxn ang="0">
                  <a:pos x="0" y="291"/>
                </a:cxn>
                <a:cxn ang="0">
                  <a:pos x="0" y="291"/>
                </a:cxn>
                <a:cxn ang="0">
                  <a:pos x="504" y="0"/>
                </a:cxn>
                <a:cxn ang="0">
                  <a:pos x="504" y="0"/>
                </a:cxn>
                <a:cxn ang="0">
                  <a:pos x="33" y="342"/>
                </a:cxn>
              </a:cxnLst>
              <a:rect l="0" t="0" r="r" b="b"/>
              <a:pathLst>
                <a:path w="504" h="342">
                  <a:moveTo>
                    <a:pt x="33" y="342"/>
                  </a:moveTo>
                  <a:lnTo>
                    <a:pt x="17" y="317"/>
                  </a:lnTo>
                  <a:lnTo>
                    <a:pt x="0" y="291"/>
                  </a:lnTo>
                  <a:lnTo>
                    <a:pt x="0" y="291"/>
                  </a:lnTo>
                  <a:lnTo>
                    <a:pt x="504" y="0"/>
                  </a:lnTo>
                  <a:lnTo>
                    <a:pt x="504" y="0"/>
                  </a:lnTo>
                  <a:lnTo>
                    <a:pt x="33" y="34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7" name="Freeform 133"/>
            <p:cNvSpPr>
              <a:spLocks/>
            </p:cNvSpPr>
            <p:nvPr/>
          </p:nvSpPr>
          <p:spPr bwMode="auto">
            <a:xfrm>
              <a:off x="3446529" y="3442893"/>
              <a:ext cx="2553312" cy="2548329"/>
            </a:xfrm>
            <a:custGeom>
              <a:avLst/>
              <a:gdLst/>
              <a:ahLst/>
              <a:cxnLst>
                <a:cxn ang="0">
                  <a:pos x="44" y="433"/>
                </a:cxn>
                <a:cxn ang="0">
                  <a:pos x="21" y="412"/>
                </a:cxn>
                <a:cxn ang="0">
                  <a:pos x="0" y="390"/>
                </a:cxn>
                <a:cxn ang="0">
                  <a:pos x="0" y="390"/>
                </a:cxn>
                <a:cxn ang="0">
                  <a:pos x="434" y="0"/>
                </a:cxn>
                <a:cxn ang="0">
                  <a:pos x="434" y="0"/>
                </a:cxn>
                <a:cxn ang="0">
                  <a:pos x="44" y="433"/>
                </a:cxn>
              </a:cxnLst>
              <a:rect l="0" t="0" r="r" b="b"/>
              <a:pathLst>
                <a:path w="434" h="433">
                  <a:moveTo>
                    <a:pt x="44" y="433"/>
                  </a:moveTo>
                  <a:lnTo>
                    <a:pt x="21" y="412"/>
                  </a:lnTo>
                  <a:lnTo>
                    <a:pt x="0" y="390"/>
                  </a:lnTo>
                  <a:lnTo>
                    <a:pt x="0" y="390"/>
                  </a:lnTo>
                  <a:lnTo>
                    <a:pt x="434" y="0"/>
                  </a:lnTo>
                  <a:lnTo>
                    <a:pt x="434" y="0"/>
                  </a:lnTo>
                  <a:lnTo>
                    <a:pt x="44" y="43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8" name="Freeform 135"/>
            <p:cNvSpPr>
              <a:spLocks/>
            </p:cNvSpPr>
            <p:nvPr/>
          </p:nvSpPr>
          <p:spPr bwMode="auto">
            <a:xfrm>
              <a:off x="3987784" y="3442893"/>
              <a:ext cx="2012057" cy="2972070"/>
            </a:xfrm>
            <a:custGeom>
              <a:avLst/>
              <a:gdLst/>
              <a:ahLst/>
              <a:cxnLst>
                <a:cxn ang="0">
                  <a:pos x="51" y="505"/>
                </a:cxn>
                <a:cxn ang="0">
                  <a:pos x="24" y="489"/>
                </a:cxn>
                <a:cxn ang="0">
                  <a:pos x="0" y="471"/>
                </a:cxn>
                <a:cxn ang="0">
                  <a:pos x="0" y="471"/>
                </a:cxn>
                <a:cxn ang="0">
                  <a:pos x="342" y="0"/>
                </a:cxn>
                <a:cxn ang="0">
                  <a:pos x="342" y="0"/>
                </a:cxn>
                <a:cxn ang="0">
                  <a:pos x="51" y="505"/>
                </a:cxn>
              </a:cxnLst>
              <a:rect l="0" t="0" r="r" b="b"/>
              <a:pathLst>
                <a:path w="342" h="505">
                  <a:moveTo>
                    <a:pt x="51" y="505"/>
                  </a:moveTo>
                  <a:lnTo>
                    <a:pt x="24" y="489"/>
                  </a:lnTo>
                  <a:lnTo>
                    <a:pt x="0" y="471"/>
                  </a:lnTo>
                  <a:lnTo>
                    <a:pt x="0" y="471"/>
                  </a:lnTo>
                  <a:lnTo>
                    <a:pt x="342" y="0"/>
                  </a:lnTo>
                  <a:lnTo>
                    <a:pt x="342" y="0"/>
                  </a:lnTo>
                  <a:lnTo>
                    <a:pt x="51" y="505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89" name="Freeform 137"/>
            <p:cNvSpPr>
              <a:spLocks/>
            </p:cNvSpPr>
            <p:nvPr/>
          </p:nvSpPr>
          <p:spPr bwMode="auto">
            <a:xfrm>
              <a:off x="4620634" y="3437473"/>
              <a:ext cx="1382554" cy="3266334"/>
            </a:xfrm>
            <a:custGeom>
              <a:avLst/>
              <a:gdLst/>
              <a:ahLst/>
              <a:cxnLst>
                <a:cxn ang="0">
                  <a:pos x="55" y="555"/>
                </a:cxn>
                <a:cxn ang="0">
                  <a:pos x="27" y="545"/>
                </a:cxn>
                <a:cxn ang="0">
                  <a:pos x="0" y="533"/>
                </a:cxn>
                <a:cxn ang="0">
                  <a:pos x="0" y="533"/>
                </a:cxn>
                <a:cxn ang="0">
                  <a:pos x="235" y="0"/>
                </a:cxn>
                <a:cxn ang="0">
                  <a:pos x="235" y="0"/>
                </a:cxn>
                <a:cxn ang="0">
                  <a:pos x="55" y="555"/>
                </a:cxn>
              </a:cxnLst>
              <a:rect l="0" t="0" r="r" b="b"/>
              <a:pathLst>
                <a:path w="235" h="555">
                  <a:moveTo>
                    <a:pt x="55" y="555"/>
                  </a:moveTo>
                  <a:lnTo>
                    <a:pt x="27" y="545"/>
                  </a:lnTo>
                  <a:lnTo>
                    <a:pt x="0" y="533"/>
                  </a:lnTo>
                  <a:lnTo>
                    <a:pt x="0" y="533"/>
                  </a:lnTo>
                  <a:lnTo>
                    <a:pt x="235" y="0"/>
                  </a:lnTo>
                  <a:lnTo>
                    <a:pt x="235" y="0"/>
                  </a:lnTo>
                  <a:lnTo>
                    <a:pt x="55" y="555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0" name="Freeform 139"/>
            <p:cNvSpPr>
              <a:spLocks/>
            </p:cNvSpPr>
            <p:nvPr/>
          </p:nvSpPr>
          <p:spPr bwMode="auto">
            <a:xfrm>
              <a:off x="5289646" y="3425238"/>
              <a:ext cx="717751" cy="3407581"/>
            </a:xfrm>
            <a:custGeom>
              <a:avLst/>
              <a:gdLst/>
              <a:ahLst/>
              <a:cxnLst>
                <a:cxn ang="0">
                  <a:pos x="60" y="579"/>
                </a:cxn>
                <a:cxn ang="0">
                  <a:pos x="30" y="576"/>
                </a:cxn>
                <a:cxn ang="0">
                  <a:pos x="0" y="570"/>
                </a:cxn>
                <a:cxn ang="0">
                  <a:pos x="0" y="570"/>
                </a:cxn>
                <a:cxn ang="0">
                  <a:pos x="122" y="0"/>
                </a:cxn>
                <a:cxn ang="0">
                  <a:pos x="122" y="0"/>
                </a:cxn>
                <a:cxn ang="0">
                  <a:pos x="60" y="579"/>
                </a:cxn>
              </a:cxnLst>
              <a:rect l="0" t="0" r="r" b="b"/>
              <a:pathLst>
                <a:path w="122" h="579">
                  <a:moveTo>
                    <a:pt x="60" y="579"/>
                  </a:moveTo>
                  <a:lnTo>
                    <a:pt x="30" y="576"/>
                  </a:lnTo>
                  <a:lnTo>
                    <a:pt x="0" y="570"/>
                  </a:lnTo>
                  <a:lnTo>
                    <a:pt x="0" y="570"/>
                  </a:lnTo>
                  <a:lnTo>
                    <a:pt x="122" y="0"/>
                  </a:lnTo>
                  <a:lnTo>
                    <a:pt x="122" y="0"/>
                  </a:lnTo>
                  <a:lnTo>
                    <a:pt x="60" y="5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1" name="Freeform 141"/>
            <p:cNvSpPr>
              <a:spLocks/>
            </p:cNvSpPr>
            <p:nvPr/>
          </p:nvSpPr>
          <p:spPr bwMode="auto">
            <a:xfrm>
              <a:off x="6007397" y="3442893"/>
              <a:ext cx="358876" cy="3425237"/>
            </a:xfrm>
            <a:custGeom>
              <a:avLst/>
              <a:gdLst/>
              <a:ahLst/>
              <a:cxnLst>
                <a:cxn ang="0">
                  <a:pos x="61" y="579"/>
                </a:cxn>
                <a:cxn ang="0">
                  <a:pos x="31" y="582"/>
                </a:cxn>
                <a:cxn ang="0">
                  <a:pos x="0" y="582"/>
                </a:cxn>
                <a:cxn ang="0">
                  <a:pos x="0" y="58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61" y="579"/>
                </a:cxn>
              </a:cxnLst>
              <a:rect l="0" t="0" r="r" b="b"/>
              <a:pathLst>
                <a:path w="61" h="582">
                  <a:moveTo>
                    <a:pt x="61" y="579"/>
                  </a:moveTo>
                  <a:lnTo>
                    <a:pt x="31" y="582"/>
                  </a:lnTo>
                  <a:lnTo>
                    <a:pt x="0" y="582"/>
                  </a:lnTo>
                  <a:lnTo>
                    <a:pt x="0" y="582"/>
                  </a:lnTo>
                  <a:lnTo>
                    <a:pt x="0" y="0"/>
                  </a:lnTo>
                  <a:lnTo>
                    <a:pt x="0" y="0"/>
                  </a:lnTo>
                  <a:lnTo>
                    <a:pt x="61" y="579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2" name="Freeform 143"/>
            <p:cNvSpPr>
              <a:spLocks/>
            </p:cNvSpPr>
            <p:nvPr/>
          </p:nvSpPr>
          <p:spPr bwMode="auto">
            <a:xfrm>
              <a:off x="6005724" y="3442893"/>
              <a:ext cx="1058977" cy="3354613"/>
            </a:xfrm>
            <a:custGeom>
              <a:avLst/>
              <a:gdLst/>
              <a:ahLst/>
              <a:cxnLst>
                <a:cxn ang="0">
                  <a:pos x="180" y="553"/>
                </a:cxn>
                <a:cxn ang="0">
                  <a:pos x="150" y="562"/>
                </a:cxn>
                <a:cxn ang="0">
                  <a:pos x="120" y="570"/>
                </a:cxn>
                <a:cxn ang="0">
                  <a:pos x="120" y="57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80" y="553"/>
                </a:cxn>
              </a:cxnLst>
              <a:rect l="0" t="0" r="r" b="b"/>
              <a:pathLst>
                <a:path w="180" h="570">
                  <a:moveTo>
                    <a:pt x="180" y="553"/>
                  </a:moveTo>
                  <a:lnTo>
                    <a:pt x="150" y="562"/>
                  </a:lnTo>
                  <a:lnTo>
                    <a:pt x="120" y="570"/>
                  </a:lnTo>
                  <a:lnTo>
                    <a:pt x="120" y="57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80" y="553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3" name="Freeform 145"/>
            <p:cNvSpPr>
              <a:spLocks/>
            </p:cNvSpPr>
            <p:nvPr/>
          </p:nvSpPr>
          <p:spPr bwMode="auto">
            <a:xfrm>
              <a:off x="6005724" y="3442893"/>
              <a:ext cx="1712013" cy="3125087"/>
            </a:xfrm>
            <a:custGeom>
              <a:avLst/>
              <a:gdLst/>
              <a:ahLst/>
              <a:cxnLst>
                <a:cxn ang="0">
                  <a:pos x="291" y="504"/>
                </a:cxn>
                <a:cxn ang="0">
                  <a:pos x="264" y="519"/>
                </a:cxn>
                <a:cxn ang="0">
                  <a:pos x="237" y="531"/>
                </a:cxn>
                <a:cxn ang="0">
                  <a:pos x="237" y="53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291" y="504"/>
                </a:cxn>
              </a:cxnLst>
              <a:rect l="0" t="0" r="r" b="b"/>
              <a:pathLst>
                <a:path w="291" h="531">
                  <a:moveTo>
                    <a:pt x="291" y="504"/>
                  </a:moveTo>
                  <a:lnTo>
                    <a:pt x="264" y="519"/>
                  </a:lnTo>
                  <a:lnTo>
                    <a:pt x="237" y="531"/>
                  </a:lnTo>
                  <a:lnTo>
                    <a:pt x="237" y="53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91" y="504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4" name="Freeform 147"/>
            <p:cNvSpPr>
              <a:spLocks/>
            </p:cNvSpPr>
            <p:nvPr/>
          </p:nvSpPr>
          <p:spPr bwMode="auto">
            <a:xfrm>
              <a:off x="5999374" y="3431123"/>
              <a:ext cx="2288567" cy="2771970"/>
            </a:xfrm>
            <a:custGeom>
              <a:avLst/>
              <a:gdLst/>
              <a:ahLst/>
              <a:cxnLst>
                <a:cxn ang="0">
                  <a:pos x="389" y="432"/>
                </a:cxn>
                <a:cxn ang="0">
                  <a:pos x="366" y="453"/>
                </a:cxn>
                <a:cxn ang="0">
                  <a:pos x="342" y="471"/>
                </a:cxn>
                <a:cxn ang="0">
                  <a:pos x="342" y="47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389" y="432"/>
                </a:cxn>
              </a:cxnLst>
              <a:rect l="0" t="0" r="r" b="b"/>
              <a:pathLst>
                <a:path w="389" h="471">
                  <a:moveTo>
                    <a:pt x="389" y="432"/>
                  </a:moveTo>
                  <a:lnTo>
                    <a:pt x="366" y="453"/>
                  </a:lnTo>
                  <a:lnTo>
                    <a:pt x="342" y="471"/>
                  </a:lnTo>
                  <a:lnTo>
                    <a:pt x="342" y="471"/>
                  </a:lnTo>
                  <a:lnTo>
                    <a:pt x="0" y="0"/>
                  </a:lnTo>
                  <a:lnTo>
                    <a:pt x="0" y="0"/>
                  </a:lnTo>
                  <a:lnTo>
                    <a:pt x="389" y="43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5" name="Freeform 149"/>
            <p:cNvSpPr>
              <a:spLocks/>
            </p:cNvSpPr>
            <p:nvPr/>
          </p:nvSpPr>
          <p:spPr bwMode="auto">
            <a:xfrm>
              <a:off x="6006931" y="3435336"/>
              <a:ext cx="2770990" cy="2283491"/>
            </a:xfrm>
            <a:custGeom>
              <a:avLst/>
              <a:gdLst/>
              <a:ahLst/>
              <a:cxnLst>
                <a:cxn ang="0">
                  <a:pos x="471" y="342"/>
                </a:cxn>
                <a:cxn ang="0">
                  <a:pos x="453" y="366"/>
                </a:cxn>
                <a:cxn ang="0">
                  <a:pos x="434" y="388"/>
                </a:cxn>
                <a:cxn ang="0">
                  <a:pos x="434" y="388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471" y="342"/>
                </a:cxn>
              </a:cxnLst>
              <a:rect l="0" t="0" r="r" b="b"/>
              <a:pathLst>
                <a:path w="471" h="388">
                  <a:moveTo>
                    <a:pt x="471" y="342"/>
                  </a:moveTo>
                  <a:lnTo>
                    <a:pt x="453" y="366"/>
                  </a:lnTo>
                  <a:lnTo>
                    <a:pt x="434" y="388"/>
                  </a:lnTo>
                  <a:lnTo>
                    <a:pt x="434" y="388"/>
                  </a:lnTo>
                  <a:lnTo>
                    <a:pt x="0" y="0"/>
                  </a:lnTo>
                  <a:lnTo>
                    <a:pt x="0" y="0"/>
                  </a:lnTo>
                  <a:lnTo>
                    <a:pt x="471" y="34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6" name="Freeform 151"/>
            <p:cNvSpPr>
              <a:spLocks/>
            </p:cNvSpPr>
            <p:nvPr/>
          </p:nvSpPr>
          <p:spPr bwMode="auto">
            <a:xfrm>
              <a:off x="5999840" y="3432795"/>
              <a:ext cx="3129866" cy="1712618"/>
            </a:xfrm>
            <a:custGeom>
              <a:avLst/>
              <a:gdLst/>
              <a:ahLst/>
              <a:cxnLst>
                <a:cxn ang="0">
                  <a:pos x="532" y="237"/>
                </a:cxn>
                <a:cxn ang="0">
                  <a:pos x="519" y="264"/>
                </a:cxn>
                <a:cxn ang="0">
                  <a:pos x="504" y="291"/>
                </a:cxn>
                <a:cxn ang="0">
                  <a:pos x="504" y="291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32" y="237"/>
                </a:cxn>
              </a:cxnLst>
              <a:rect l="0" t="0" r="r" b="b"/>
              <a:pathLst>
                <a:path w="532" h="291">
                  <a:moveTo>
                    <a:pt x="532" y="237"/>
                  </a:moveTo>
                  <a:lnTo>
                    <a:pt x="519" y="264"/>
                  </a:lnTo>
                  <a:lnTo>
                    <a:pt x="504" y="291"/>
                  </a:lnTo>
                  <a:lnTo>
                    <a:pt x="504" y="291"/>
                  </a:lnTo>
                  <a:lnTo>
                    <a:pt x="0" y="0"/>
                  </a:lnTo>
                  <a:lnTo>
                    <a:pt x="0" y="0"/>
                  </a:lnTo>
                  <a:lnTo>
                    <a:pt x="532" y="237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  <p:sp>
          <p:nvSpPr>
            <p:cNvPr id="97" name="Freeform 153"/>
            <p:cNvSpPr>
              <a:spLocks/>
            </p:cNvSpPr>
            <p:nvPr/>
          </p:nvSpPr>
          <p:spPr bwMode="auto">
            <a:xfrm>
              <a:off x="6007397" y="3438680"/>
              <a:ext cx="3353428" cy="1059352"/>
            </a:xfrm>
            <a:custGeom>
              <a:avLst/>
              <a:gdLst/>
              <a:ahLst/>
              <a:cxnLst>
                <a:cxn ang="0">
                  <a:pos x="570" y="122"/>
                </a:cxn>
                <a:cxn ang="0">
                  <a:pos x="562" y="150"/>
                </a:cxn>
                <a:cxn ang="0">
                  <a:pos x="553" y="180"/>
                </a:cxn>
                <a:cxn ang="0">
                  <a:pos x="553" y="18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570" y="122"/>
                </a:cxn>
              </a:cxnLst>
              <a:rect l="0" t="0" r="r" b="b"/>
              <a:pathLst>
                <a:path w="570" h="180">
                  <a:moveTo>
                    <a:pt x="570" y="122"/>
                  </a:moveTo>
                  <a:lnTo>
                    <a:pt x="562" y="150"/>
                  </a:lnTo>
                  <a:lnTo>
                    <a:pt x="553" y="180"/>
                  </a:lnTo>
                  <a:lnTo>
                    <a:pt x="553" y="18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70" y="122"/>
                  </a:lnTo>
                  <a:close/>
                </a:path>
              </a:pathLst>
            </a:custGeom>
            <a:solidFill>
              <a:schemeClr val="tx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ja-JP" altLang="en-US" dirty="0">
                <a:solidFill>
                  <a:prstClr val="black"/>
                </a:solidFill>
                <a:ea typeface="ＭＳ Ｐゴシック" charset="-128"/>
              </a:endParaRPr>
            </a:p>
          </p:txBody>
        </p:sp>
      </p:grpSp>
      <p:sp>
        <p:nvSpPr>
          <p:cNvPr id="65" name="楕円 64"/>
          <p:cNvSpPr/>
          <p:nvPr/>
        </p:nvSpPr>
        <p:spPr>
          <a:xfrm>
            <a:off x="5900675" y="26885"/>
            <a:ext cx="391373" cy="391373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dirty="0"/>
          </a:p>
        </p:txBody>
      </p:sp>
      <p:sp>
        <p:nvSpPr>
          <p:cNvPr id="34" name="正方形/長方形 33"/>
          <p:cNvSpPr/>
          <p:nvPr/>
        </p:nvSpPr>
        <p:spPr>
          <a:xfrm>
            <a:off x="9226099" y="6198648"/>
            <a:ext cx="277672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/>
              <a:t>2 seconds per round trip</a:t>
            </a:r>
          </a:p>
        </p:txBody>
      </p:sp>
    </p:spTree>
    <p:extLst>
      <p:ext uri="{BB962C8B-B14F-4D97-AF65-F5344CB8AC3E}">
        <p14:creationId xmlns:p14="http://schemas.microsoft.com/office/powerpoint/2010/main" val="3728921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00"/>
    </mc:Choice>
    <mc:Fallback xmlns="">
      <p:transition spd="slow" advTm="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repeatCount="3000" accel="20000" decel="20000" autoRev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0 2.59259E-6 L 0 0.93194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65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10</Words>
  <Application>Microsoft Office PowerPoint</Application>
  <PresentationFormat>Bredbild</PresentationFormat>
  <Paragraphs>2</Paragraphs>
  <Slides>2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PowerPoint-presentation</vt:lpstr>
      <vt:lpstr>PowerPoint-presentation</vt:lpstr>
    </vt:vector>
  </TitlesOfParts>
  <Company>UNITCOM 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伊藤 裕之</dc:creator>
  <cp:lastModifiedBy>Emma Csemiczky</cp:lastModifiedBy>
  <cp:revision>4</cp:revision>
  <dcterms:created xsi:type="dcterms:W3CDTF">2021-09-06T12:39:58Z</dcterms:created>
  <dcterms:modified xsi:type="dcterms:W3CDTF">2022-06-16T12:24:59Z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