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9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25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76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7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3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8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4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11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78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E234-3F7B-45EF-98CE-6AF50000B36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E5-766B-4D57-A716-6D21F6C7B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88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658300" y="1"/>
            <a:ext cx="6875400" cy="6868129"/>
            <a:chOff x="2561907" y="1"/>
            <a:chExt cx="6875400" cy="6868129"/>
          </a:xfrm>
        </p:grpSpPr>
        <p:sp>
          <p:nvSpPr>
            <p:cNvPr id="5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3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65" name="楕円 64"/>
          <p:cNvSpPr/>
          <p:nvPr/>
        </p:nvSpPr>
        <p:spPr>
          <a:xfrm>
            <a:off x="2546143" y="3228480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9226099" y="6198648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 seconds per round trip</a:t>
            </a:r>
          </a:p>
        </p:txBody>
      </p:sp>
    </p:spTree>
    <p:extLst>
      <p:ext uri="{BB962C8B-B14F-4D97-AF65-F5344CB8AC3E}">
        <p14:creationId xmlns:p14="http://schemas.microsoft.com/office/powerpoint/2010/main" val="121141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3000" accel="20000" decel="2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08333E-7 4.44444E-6 L 0.55599 0.000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9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658300" y="1"/>
            <a:ext cx="6875400" cy="6868129"/>
            <a:chOff x="2561907" y="1"/>
            <a:chExt cx="6875400" cy="6868129"/>
          </a:xfrm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65" name="楕円 64"/>
          <p:cNvSpPr/>
          <p:nvPr/>
        </p:nvSpPr>
        <p:spPr>
          <a:xfrm>
            <a:off x="5900675" y="26885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9226099" y="6198648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 seconds per round trip</a:t>
            </a:r>
          </a:p>
        </p:txBody>
      </p:sp>
    </p:spTree>
    <p:extLst>
      <p:ext uri="{BB962C8B-B14F-4D97-AF65-F5344CB8AC3E}">
        <p14:creationId xmlns:p14="http://schemas.microsoft.com/office/powerpoint/2010/main" val="372892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3000" accel="20000" decel="2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2.59259E-6 L 0 0.9319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PowerPoint-presentation</vt:lpstr>
      <vt:lpstr>PowerPoint-presentation</vt:lpstr>
    </vt:vector>
  </TitlesOfParts>
  <Company>UNITCOM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裕之</dc:creator>
  <cp:lastModifiedBy>Emma Csemiczky</cp:lastModifiedBy>
  <cp:revision>4</cp:revision>
  <dcterms:created xsi:type="dcterms:W3CDTF">2021-09-06T12:39:58Z</dcterms:created>
  <dcterms:modified xsi:type="dcterms:W3CDTF">2022-06-16T12:24:59Z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