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22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10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0A23-3FB1-41C8-BA15-AAEAD051482B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9415-CDE6-4A55-9192-0EBC4AA8BE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2623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0A23-3FB1-41C8-BA15-AAEAD051482B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9415-CDE6-4A55-9192-0EBC4AA8BE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9316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0A23-3FB1-41C8-BA15-AAEAD051482B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9415-CDE6-4A55-9192-0EBC4AA8BE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5162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0A23-3FB1-41C8-BA15-AAEAD051482B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9415-CDE6-4A55-9192-0EBC4AA8BE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3154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0A23-3FB1-41C8-BA15-AAEAD051482B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9415-CDE6-4A55-9192-0EBC4AA8BE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5144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0A23-3FB1-41C8-BA15-AAEAD051482B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9415-CDE6-4A55-9192-0EBC4AA8BE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666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0A23-3FB1-41C8-BA15-AAEAD051482B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9415-CDE6-4A55-9192-0EBC4AA8BE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3542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0A23-3FB1-41C8-BA15-AAEAD051482B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9415-CDE6-4A55-9192-0EBC4AA8BE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901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0A23-3FB1-41C8-BA15-AAEAD051482B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9415-CDE6-4A55-9192-0EBC4AA8BE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215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0A23-3FB1-41C8-BA15-AAEAD051482B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9415-CDE6-4A55-9192-0EBC4AA8BE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901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0A23-3FB1-41C8-BA15-AAEAD051482B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9415-CDE6-4A55-9192-0EBC4AA8BE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56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10A23-3FB1-41C8-BA15-AAEAD051482B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E9415-CDE6-4A55-9192-0EBC4AA8BE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7240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グループ化 65"/>
          <p:cNvGrpSpPr/>
          <p:nvPr/>
        </p:nvGrpSpPr>
        <p:grpSpPr>
          <a:xfrm>
            <a:off x="2663506" y="1"/>
            <a:ext cx="6875400" cy="6868129"/>
            <a:chOff x="2561907" y="1"/>
            <a:chExt cx="6875400" cy="6868129"/>
          </a:xfrm>
          <a:solidFill>
            <a:schemeClr val="tx1"/>
          </a:solidFill>
        </p:grpSpPr>
        <p:sp>
          <p:nvSpPr>
            <p:cNvPr id="67" name="Freeform 95"/>
            <p:cNvSpPr>
              <a:spLocks/>
            </p:cNvSpPr>
            <p:nvPr/>
          </p:nvSpPr>
          <p:spPr bwMode="auto">
            <a:xfrm>
              <a:off x="6013281" y="3440352"/>
              <a:ext cx="3424026" cy="359002"/>
            </a:xfrm>
            <a:custGeom>
              <a:avLst/>
              <a:gdLst/>
              <a:ahLst/>
              <a:cxnLst>
                <a:cxn ang="0">
                  <a:pos x="582" y="0"/>
                </a:cxn>
                <a:cxn ang="0">
                  <a:pos x="581" y="30"/>
                </a:cxn>
                <a:cxn ang="0">
                  <a:pos x="579" y="61"/>
                </a:cxn>
                <a:cxn ang="0">
                  <a:pos x="579" y="6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82" y="0"/>
                </a:cxn>
              </a:cxnLst>
              <a:rect l="0" t="0" r="r" b="b"/>
              <a:pathLst>
                <a:path w="582" h="61">
                  <a:moveTo>
                    <a:pt x="582" y="0"/>
                  </a:moveTo>
                  <a:lnTo>
                    <a:pt x="581" y="30"/>
                  </a:lnTo>
                  <a:lnTo>
                    <a:pt x="579" y="61"/>
                  </a:lnTo>
                  <a:lnTo>
                    <a:pt x="579" y="6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69" name="Freeform 97"/>
            <p:cNvSpPr>
              <a:spLocks/>
            </p:cNvSpPr>
            <p:nvPr/>
          </p:nvSpPr>
          <p:spPr bwMode="auto">
            <a:xfrm>
              <a:off x="6017490" y="2723682"/>
              <a:ext cx="3406377" cy="718005"/>
            </a:xfrm>
            <a:custGeom>
              <a:avLst/>
              <a:gdLst/>
              <a:ahLst/>
              <a:cxnLst>
                <a:cxn ang="0">
                  <a:pos x="568" y="0"/>
                </a:cxn>
                <a:cxn ang="0">
                  <a:pos x="574" y="30"/>
                </a:cxn>
                <a:cxn ang="0">
                  <a:pos x="579" y="60"/>
                </a:cxn>
                <a:cxn ang="0">
                  <a:pos x="579" y="60"/>
                </a:cxn>
                <a:cxn ang="0">
                  <a:pos x="0" y="122"/>
                </a:cxn>
                <a:cxn ang="0">
                  <a:pos x="0" y="122"/>
                </a:cxn>
                <a:cxn ang="0">
                  <a:pos x="568" y="0"/>
                </a:cxn>
              </a:cxnLst>
              <a:rect l="0" t="0" r="r" b="b"/>
              <a:pathLst>
                <a:path w="579" h="122">
                  <a:moveTo>
                    <a:pt x="568" y="0"/>
                  </a:moveTo>
                  <a:lnTo>
                    <a:pt x="574" y="30"/>
                  </a:lnTo>
                  <a:lnTo>
                    <a:pt x="579" y="60"/>
                  </a:lnTo>
                  <a:lnTo>
                    <a:pt x="579" y="60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56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0" name="Freeform 99"/>
            <p:cNvSpPr>
              <a:spLocks/>
            </p:cNvSpPr>
            <p:nvPr/>
          </p:nvSpPr>
          <p:spPr bwMode="auto">
            <a:xfrm>
              <a:off x="6005724" y="2046874"/>
              <a:ext cx="3259297" cy="1394813"/>
            </a:xfrm>
            <a:custGeom>
              <a:avLst/>
              <a:gdLst/>
              <a:ahLst/>
              <a:cxnLst>
                <a:cxn ang="0">
                  <a:pos x="531" y="0"/>
                </a:cxn>
                <a:cxn ang="0">
                  <a:pos x="543" y="27"/>
                </a:cxn>
                <a:cxn ang="0">
                  <a:pos x="554" y="57"/>
                </a:cxn>
                <a:cxn ang="0">
                  <a:pos x="554" y="57"/>
                </a:cxn>
                <a:cxn ang="0">
                  <a:pos x="0" y="237"/>
                </a:cxn>
                <a:cxn ang="0">
                  <a:pos x="0" y="237"/>
                </a:cxn>
                <a:cxn ang="0">
                  <a:pos x="531" y="0"/>
                </a:cxn>
              </a:cxnLst>
              <a:rect l="0" t="0" r="r" b="b"/>
              <a:pathLst>
                <a:path w="554" h="237">
                  <a:moveTo>
                    <a:pt x="531" y="0"/>
                  </a:moveTo>
                  <a:lnTo>
                    <a:pt x="543" y="27"/>
                  </a:lnTo>
                  <a:lnTo>
                    <a:pt x="554" y="57"/>
                  </a:lnTo>
                  <a:lnTo>
                    <a:pt x="554" y="57"/>
                  </a:lnTo>
                  <a:lnTo>
                    <a:pt x="0" y="237"/>
                  </a:lnTo>
                  <a:lnTo>
                    <a:pt x="0" y="237"/>
                  </a:lnTo>
                  <a:lnTo>
                    <a:pt x="53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1" name="Freeform 101"/>
            <p:cNvSpPr>
              <a:spLocks/>
            </p:cNvSpPr>
            <p:nvPr/>
          </p:nvSpPr>
          <p:spPr bwMode="auto">
            <a:xfrm>
              <a:off x="6020838" y="1420027"/>
              <a:ext cx="2965136" cy="2012768"/>
            </a:xfrm>
            <a:custGeom>
              <a:avLst/>
              <a:gdLst/>
              <a:ahLst/>
              <a:cxnLst>
                <a:cxn ang="0">
                  <a:pos x="471" y="0"/>
                </a:cxn>
                <a:cxn ang="0">
                  <a:pos x="489" y="25"/>
                </a:cxn>
                <a:cxn ang="0">
                  <a:pos x="504" y="51"/>
                </a:cxn>
                <a:cxn ang="0">
                  <a:pos x="504" y="51"/>
                </a:cxn>
                <a:cxn ang="0">
                  <a:pos x="0" y="342"/>
                </a:cxn>
                <a:cxn ang="0">
                  <a:pos x="0" y="342"/>
                </a:cxn>
                <a:cxn ang="0">
                  <a:pos x="471" y="0"/>
                </a:cxn>
              </a:cxnLst>
              <a:rect l="0" t="0" r="r" b="b"/>
              <a:pathLst>
                <a:path w="504" h="342">
                  <a:moveTo>
                    <a:pt x="471" y="0"/>
                  </a:moveTo>
                  <a:lnTo>
                    <a:pt x="489" y="25"/>
                  </a:lnTo>
                  <a:lnTo>
                    <a:pt x="504" y="51"/>
                  </a:lnTo>
                  <a:lnTo>
                    <a:pt x="504" y="51"/>
                  </a:lnTo>
                  <a:lnTo>
                    <a:pt x="0" y="342"/>
                  </a:lnTo>
                  <a:lnTo>
                    <a:pt x="0" y="342"/>
                  </a:lnTo>
                  <a:lnTo>
                    <a:pt x="47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2" name="Freeform 103"/>
            <p:cNvSpPr>
              <a:spLocks/>
            </p:cNvSpPr>
            <p:nvPr/>
          </p:nvSpPr>
          <p:spPr bwMode="auto">
            <a:xfrm>
              <a:off x="6017490" y="882794"/>
              <a:ext cx="2541545" cy="2548329"/>
            </a:xfrm>
            <a:custGeom>
              <a:avLst/>
              <a:gdLst/>
              <a:ahLst/>
              <a:cxnLst>
                <a:cxn ang="0">
                  <a:pos x="388" y="0"/>
                </a:cxn>
                <a:cxn ang="0">
                  <a:pos x="411" y="21"/>
                </a:cxn>
                <a:cxn ang="0">
                  <a:pos x="432" y="43"/>
                </a:cxn>
                <a:cxn ang="0">
                  <a:pos x="432" y="43"/>
                </a:cxn>
                <a:cxn ang="0">
                  <a:pos x="0" y="433"/>
                </a:cxn>
                <a:cxn ang="0">
                  <a:pos x="0" y="433"/>
                </a:cxn>
                <a:cxn ang="0">
                  <a:pos x="388" y="0"/>
                </a:cxn>
              </a:cxnLst>
              <a:rect l="0" t="0" r="r" b="b"/>
              <a:pathLst>
                <a:path w="432" h="433">
                  <a:moveTo>
                    <a:pt x="388" y="0"/>
                  </a:moveTo>
                  <a:lnTo>
                    <a:pt x="411" y="21"/>
                  </a:lnTo>
                  <a:lnTo>
                    <a:pt x="432" y="43"/>
                  </a:lnTo>
                  <a:lnTo>
                    <a:pt x="432" y="43"/>
                  </a:lnTo>
                  <a:lnTo>
                    <a:pt x="0" y="433"/>
                  </a:lnTo>
                  <a:lnTo>
                    <a:pt x="0" y="433"/>
                  </a:lnTo>
                  <a:lnTo>
                    <a:pt x="38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3" name="Freeform 105"/>
            <p:cNvSpPr>
              <a:spLocks/>
            </p:cNvSpPr>
            <p:nvPr/>
          </p:nvSpPr>
          <p:spPr bwMode="auto">
            <a:xfrm>
              <a:off x="6017490" y="451496"/>
              <a:ext cx="2012057" cy="2966184"/>
            </a:xfrm>
            <a:custGeom>
              <a:avLst/>
              <a:gdLst/>
              <a:ahLst/>
              <a:cxnLst>
                <a:cxn ang="0">
                  <a:pos x="291" y="0"/>
                </a:cxn>
                <a:cxn ang="0">
                  <a:pos x="316" y="15"/>
                </a:cxn>
                <a:cxn ang="0">
                  <a:pos x="342" y="33"/>
                </a:cxn>
                <a:cxn ang="0">
                  <a:pos x="342" y="33"/>
                </a:cxn>
                <a:cxn ang="0">
                  <a:pos x="0" y="504"/>
                </a:cxn>
                <a:cxn ang="0">
                  <a:pos x="0" y="504"/>
                </a:cxn>
                <a:cxn ang="0">
                  <a:pos x="291" y="0"/>
                </a:cxn>
              </a:cxnLst>
              <a:rect l="0" t="0" r="r" b="b"/>
              <a:pathLst>
                <a:path w="342" h="504">
                  <a:moveTo>
                    <a:pt x="291" y="0"/>
                  </a:moveTo>
                  <a:lnTo>
                    <a:pt x="316" y="15"/>
                  </a:lnTo>
                  <a:lnTo>
                    <a:pt x="342" y="33"/>
                  </a:lnTo>
                  <a:lnTo>
                    <a:pt x="342" y="33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29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4" name="Freeform 107"/>
            <p:cNvSpPr>
              <a:spLocks/>
            </p:cNvSpPr>
            <p:nvPr/>
          </p:nvSpPr>
          <p:spPr bwMode="auto">
            <a:xfrm>
              <a:off x="6005724" y="164789"/>
              <a:ext cx="1394320" cy="3266334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209" y="11"/>
                </a:cxn>
                <a:cxn ang="0">
                  <a:pos x="237" y="23"/>
                </a:cxn>
                <a:cxn ang="0">
                  <a:pos x="237" y="23"/>
                </a:cxn>
                <a:cxn ang="0">
                  <a:pos x="0" y="555"/>
                </a:cxn>
                <a:cxn ang="0">
                  <a:pos x="0" y="555"/>
                </a:cxn>
                <a:cxn ang="0">
                  <a:pos x="180" y="0"/>
                </a:cxn>
              </a:cxnLst>
              <a:rect l="0" t="0" r="r" b="b"/>
              <a:pathLst>
                <a:path w="237" h="555">
                  <a:moveTo>
                    <a:pt x="180" y="0"/>
                  </a:moveTo>
                  <a:lnTo>
                    <a:pt x="209" y="11"/>
                  </a:lnTo>
                  <a:lnTo>
                    <a:pt x="237" y="23"/>
                  </a:lnTo>
                  <a:lnTo>
                    <a:pt x="237" y="23"/>
                  </a:lnTo>
                  <a:lnTo>
                    <a:pt x="0" y="555"/>
                  </a:lnTo>
                  <a:lnTo>
                    <a:pt x="0" y="555"/>
                  </a:lnTo>
                  <a:lnTo>
                    <a:pt x="18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5" name="Freeform 109"/>
            <p:cNvSpPr>
              <a:spLocks/>
            </p:cNvSpPr>
            <p:nvPr/>
          </p:nvSpPr>
          <p:spPr bwMode="auto">
            <a:xfrm>
              <a:off x="5999840" y="5886"/>
              <a:ext cx="711868" cy="3419351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91" y="5"/>
                </a:cxn>
                <a:cxn ang="0">
                  <a:pos x="121" y="11"/>
                </a:cxn>
                <a:cxn ang="0">
                  <a:pos x="121" y="11"/>
                </a:cxn>
                <a:cxn ang="0">
                  <a:pos x="0" y="581"/>
                </a:cxn>
                <a:cxn ang="0">
                  <a:pos x="0" y="581"/>
                </a:cxn>
                <a:cxn ang="0">
                  <a:pos x="61" y="0"/>
                </a:cxn>
              </a:cxnLst>
              <a:rect l="0" t="0" r="r" b="b"/>
              <a:pathLst>
                <a:path w="121" h="581">
                  <a:moveTo>
                    <a:pt x="61" y="0"/>
                  </a:moveTo>
                  <a:lnTo>
                    <a:pt x="91" y="5"/>
                  </a:lnTo>
                  <a:lnTo>
                    <a:pt x="121" y="11"/>
                  </a:lnTo>
                  <a:lnTo>
                    <a:pt x="121" y="11"/>
                  </a:lnTo>
                  <a:lnTo>
                    <a:pt x="0" y="581"/>
                  </a:lnTo>
                  <a:lnTo>
                    <a:pt x="0" y="581"/>
                  </a:lnTo>
                  <a:lnTo>
                    <a:pt x="6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6" name="Freeform 111"/>
            <p:cNvSpPr>
              <a:spLocks/>
            </p:cNvSpPr>
            <p:nvPr/>
          </p:nvSpPr>
          <p:spPr bwMode="auto">
            <a:xfrm>
              <a:off x="5635082" y="1"/>
              <a:ext cx="364759" cy="3425237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2" y="1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582"/>
                </a:cxn>
                <a:cxn ang="0">
                  <a:pos x="62" y="582"/>
                </a:cxn>
                <a:cxn ang="0">
                  <a:pos x="0" y="3"/>
                </a:cxn>
              </a:cxnLst>
              <a:rect l="0" t="0" r="r" b="b"/>
              <a:pathLst>
                <a:path w="62" h="582">
                  <a:moveTo>
                    <a:pt x="0" y="3"/>
                  </a:moveTo>
                  <a:lnTo>
                    <a:pt x="32" y="1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82"/>
                  </a:lnTo>
                  <a:lnTo>
                    <a:pt x="62" y="582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7" name="Freeform 113"/>
            <p:cNvSpPr>
              <a:spLocks/>
            </p:cNvSpPr>
            <p:nvPr/>
          </p:nvSpPr>
          <p:spPr bwMode="auto">
            <a:xfrm>
              <a:off x="4940863" y="88280"/>
              <a:ext cx="1058977" cy="3354613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8" y="7"/>
                </a:cxn>
                <a:cxn ang="0">
                  <a:pos x="58" y="0"/>
                </a:cxn>
                <a:cxn ang="0">
                  <a:pos x="58" y="0"/>
                </a:cxn>
                <a:cxn ang="0">
                  <a:pos x="180" y="570"/>
                </a:cxn>
                <a:cxn ang="0">
                  <a:pos x="180" y="570"/>
                </a:cxn>
                <a:cxn ang="0">
                  <a:pos x="0" y="15"/>
                </a:cxn>
              </a:cxnLst>
              <a:rect l="0" t="0" r="r" b="b"/>
              <a:pathLst>
                <a:path w="180" h="570">
                  <a:moveTo>
                    <a:pt x="0" y="15"/>
                  </a:moveTo>
                  <a:lnTo>
                    <a:pt x="28" y="7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180" y="570"/>
                  </a:lnTo>
                  <a:lnTo>
                    <a:pt x="180" y="570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8" name="Freeform 115"/>
            <p:cNvSpPr>
              <a:spLocks/>
            </p:cNvSpPr>
            <p:nvPr/>
          </p:nvSpPr>
          <p:spPr bwMode="auto">
            <a:xfrm>
              <a:off x="4269711" y="306036"/>
              <a:ext cx="1723780" cy="3125087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27" y="12"/>
                </a:cxn>
                <a:cxn ang="0">
                  <a:pos x="56" y="0"/>
                </a:cxn>
                <a:cxn ang="0">
                  <a:pos x="56" y="0"/>
                </a:cxn>
                <a:cxn ang="0">
                  <a:pos x="293" y="531"/>
                </a:cxn>
                <a:cxn ang="0">
                  <a:pos x="293" y="531"/>
                </a:cxn>
                <a:cxn ang="0">
                  <a:pos x="0" y="27"/>
                </a:cxn>
              </a:cxnLst>
              <a:rect l="0" t="0" r="r" b="b"/>
              <a:pathLst>
                <a:path w="293" h="531">
                  <a:moveTo>
                    <a:pt x="0" y="27"/>
                  </a:moveTo>
                  <a:lnTo>
                    <a:pt x="27" y="12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293" y="531"/>
                  </a:lnTo>
                  <a:lnTo>
                    <a:pt x="293" y="531"/>
                  </a:lnTo>
                  <a:lnTo>
                    <a:pt x="0" y="2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9" name="Freeform 117"/>
            <p:cNvSpPr>
              <a:spLocks/>
            </p:cNvSpPr>
            <p:nvPr/>
          </p:nvSpPr>
          <p:spPr bwMode="auto">
            <a:xfrm>
              <a:off x="3693623" y="659153"/>
              <a:ext cx="2294451" cy="2771970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24" y="18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390" y="471"/>
                </a:cxn>
                <a:cxn ang="0">
                  <a:pos x="390" y="471"/>
                </a:cxn>
                <a:cxn ang="0">
                  <a:pos x="0" y="39"/>
                </a:cxn>
              </a:cxnLst>
              <a:rect l="0" t="0" r="r" b="b"/>
              <a:pathLst>
                <a:path w="390" h="471">
                  <a:moveTo>
                    <a:pt x="0" y="39"/>
                  </a:moveTo>
                  <a:lnTo>
                    <a:pt x="24" y="18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390" y="471"/>
                  </a:lnTo>
                  <a:lnTo>
                    <a:pt x="390" y="471"/>
                  </a:lnTo>
                  <a:lnTo>
                    <a:pt x="0" y="3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0" name="Freeform 119"/>
            <p:cNvSpPr>
              <a:spLocks/>
            </p:cNvSpPr>
            <p:nvPr/>
          </p:nvSpPr>
          <p:spPr bwMode="auto">
            <a:xfrm>
              <a:off x="3217084" y="1135861"/>
              <a:ext cx="2770990" cy="2295262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8" y="24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471" y="390"/>
                </a:cxn>
                <a:cxn ang="0">
                  <a:pos x="471" y="390"/>
                </a:cxn>
                <a:cxn ang="0">
                  <a:pos x="0" y="48"/>
                </a:cxn>
              </a:cxnLst>
              <a:rect l="0" t="0" r="r" b="b"/>
              <a:pathLst>
                <a:path w="471" h="390">
                  <a:moveTo>
                    <a:pt x="0" y="48"/>
                  </a:moveTo>
                  <a:lnTo>
                    <a:pt x="18" y="24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71" y="390"/>
                  </a:lnTo>
                  <a:lnTo>
                    <a:pt x="471" y="390"/>
                  </a:lnTo>
                  <a:lnTo>
                    <a:pt x="0" y="4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1" name="Freeform 121"/>
            <p:cNvSpPr>
              <a:spLocks/>
            </p:cNvSpPr>
            <p:nvPr/>
          </p:nvSpPr>
          <p:spPr bwMode="auto">
            <a:xfrm>
              <a:off x="2864091" y="1718505"/>
              <a:ext cx="3123983" cy="1712618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12" y="27"/>
                </a:cxn>
                <a:cxn ang="0">
                  <a:pos x="27" y="0"/>
                </a:cxn>
                <a:cxn ang="0">
                  <a:pos x="27" y="0"/>
                </a:cxn>
                <a:cxn ang="0">
                  <a:pos x="531" y="291"/>
                </a:cxn>
                <a:cxn ang="0">
                  <a:pos x="531" y="291"/>
                </a:cxn>
                <a:cxn ang="0">
                  <a:pos x="0" y="54"/>
                </a:cxn>
              </a:cxnLst>
              <a:rect l="0" t="0" r="r" b="b"/>
              <a:pathLst>
                <a:path w="531" h="291">
                  <a:moveTo>
                    <a:pt x="0" y="54"/>
                  </a:moveTo>
                  <a:lnTo>
                    <a:pt x="12" y="27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531" y="291"/>
                  </a:lnTo>
                  <a:lnTo>
                    <a:pt x="531" y="291"/>
                  </a:lnTo>
                  <a:lnTo>
                    <a:pt x="0" y="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2" name="Freeform 123"/>
            <p:cNvSpPr>
              <a:spLocks/>
            </p:cNvSpPr>
            <p:nvPr/>
          </p:nvSpPr>
          <p:spPr bwMode="auto">
            <a:xfrm>
              <a:off x="2634646" y="2371771"/>
              <a:ext cx="3353428" cy="1059352"/>
            </a:xfrm>
            <a:custGeom>
              <a:avLst/>
              <a:gdLst/>
              <a:ahLst/>
              <a:cxnLst>
                <a:cxn ang="0">
                  <a:pos x="0" y="59"/>
                </a:cxn>
                <a:cxn ang="0">
                  <a:pos x="8" y="30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570" y="180"/>
                </a:cxn>
                <a:cxn ang="0">
                  <a:pos x="570" y="180"/>
                </a:cxn>
                <a:cxn ang="0">
                  <a:pos x="0" y="59"/>
                </a:cxn>
              </a:cxnLst>
              <a:rect l="0" t="0" r="r" b="b"/>
              <a:pathLst>
                <a:path w="570" h="180">
                  <a:moveTo>
                    <a:pt x="0" y="59"/>
                  </a:moveTo>
                  <a:lnTo>
                    <a:pt x="8" y="3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570" y="180"/>
                  </a:lnTo>
                  <a:lnTo>
                    <a:pt x="570" y="180"/>
                  </a:lnTo>
                  <a:lnTo>
                    <a:pt x="0" y="5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3" name="Freeform 125"/>
            <p:cNvSpPr>
              <a:spLocks/>
            </p:cNvSpPr>
            <p:nvPr/>
          </p:nvSpPr>
          <p:spPr bwMode="auto">
            <a:xfrm>
              <a:off x="2561907" y="3078006"/>
              <a:ext cx="3424026" cy="353117"/>
            </a:xfrm>
            <a:custGeom>
              <a:avLst/>
              <a:gdLst/>
              <a:ahLst/>
              <a:cxnLst>
                <a:cxn ang="0">
                  <a:pos x="0" y="60"/>
                </a:cxn>
                <a:cxn ang="0">
                  <a:pos x="1" y="3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582" y="60"/>
                </a:cxn>
                <a:cxn ang="0">
                  <a:pos x="582" y="60"/>
                </a:cxn>
                <a:cxn ang="0">
                  <a:pos x="0" y="60"/>
                </a:cxn>
              </a:cxnLst>
              <a:rect l="0" t="0" r="r" b="b"/>
              <a:pathLst>
                <a:path w="582" h="60">
                  <a:moveTo>
                    <a:pt x="0" y="60"/>
                  </a:moveTo>
                  <a:lnTo>
                    <a:pt x="1" y="30"/>
                  </a:lnTo>
                  <a:lnTo>
                    <a:pt x="3" y="0"/>
                  </a:lnTo>
                  <a:lnTo>
                    <a:pt x="3" y="0"/>
                  </a:lnTo>
                  <a:lnTo>
                    <a:pt x="582" y="60"/>
                  </a:lnTo>
                  <a:lnTo>
                    <a:pt x="582" y="60"/>
                  </a:lnTo>
                  <a:lnTo>
                    <a:pt x="0" y="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4" name="Freeform 127"/>
            <p:cNvSpPr>
              <a:spLocks/>
            </p:cNvSpPr>
            <p:nvPr/>
          </p:nvSpPr>
          <p:spPr bwMode="auto">
            <a:xfrm>
              <a:off x="2574140" y="3435336"/>
              <a:ext cx="3406377" cy="712120"/>
            </a:xfrm>
            <a:custGeom>
              <a:avLst/>
              <a:gdLst/>
              <a:ahLst/>
              <a:cxnLst>
                <a:cxn ang="0">
                  <a:pos x="11" y="121"/>
                </a:cxn>
                <a:cxn ang="0">
                  <a:pos x="5" y="91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579" y="0"/>
                </a:cxn>
                <a:cxn ang="0">
                  <a:pos x="579" y="0"/>
                </a:cxn>
                <a:cxn ang="0">
                  <a:pos x="11" y="121"/>
                </a:cxn>
              </a:cxnLst>
              <a:rect l="0" t="0" r="r" b="b"/>
              <a:pathLst>
                <a:path w="579" h="121">
                  <a:moveTo>
                    <a:pt x="11" y="121"/>
                  </a:moveTo>
                  <a:lnTo>
                    <a:pt x="5" y="91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579" y="0"/>
                  </a:lnTo>
                  <a:lnTo>
                    <a:pt x="579" y="0"/>
                  </a:lnTo>
                  <a:lnTo>
                    <a:pt x="11" y="12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5" name="Freeform 129"/>
            <p:cNvSpPr>
              <a:spLocks/>
            </p:cNvSpPr>
            <p:nvPr/>
          </p:nvSpPr>
          <p:spPr bwMode="auto">
            <a:xfrm>
              <a:off x="2734661" y="3441222"/>
              <a:ext cx="3253413" cy="1394813"/>
            </a:xfrm>
            <a:custGeom>
              <a:avLst/>
              <a:gdLst/>
              <a:ahLst/>
              <a:cxnLst>
                <a:cxn ang="0">
                  <a:pos x="21" y="237"/>
                </a:cxn>
                <a:cxn ang="0">
                  <a:pos x="10" y="209"/>
                </a:cxn>
                <a:cxn ang="0">
                  <a:pos x="0" y="180"/>
                </a:cxn>
                <a:cxn ang="0">
                  <a:pos x="0" y="180"/>
                </a:cxn>
                <a:cxn ang="0">
                  <a:pos x="553" y="0"/>
                </a:cxn>
                <a:cxn ang="0">
                  <a:pos x="553" y="0"/>
                </a:cxn>
                <a:cxn ang="0">
                  <a:pos x="21" y="237"/>
                </a:cxn>
              </a:cxnLst>
              <a:rect l="0" t="0" r="r" b="b"/>
              <a:pathLst>
                <a:path w="553" h="237">
                  <a:moveTo>
                    <a:pt x="21" y="237"/>
                  </a:moveTo>
                  <a:lnTo>
                    <a:pt x="10" y="209"/>
                  </a:lnTo>
                  <a:lnTo>
                    <a:pt x="0" y="180"/>
                  </a:lnTo>
                  <a:lnTo>
                    <a:pt x="0" y="18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21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6" name="Freeform 131"/>
            <p:cNvSpPr>
              <a:spLocks/>
            </p:cNvSpPr>
            <p:nvPr/>
          </p:nvSpPr>
          <p:spPr bwMode="auto">
            <a:xfrm>
              <a:off x="3022938" y="3448779"/>
              <a:ext cx="2965136" cy="2012768"/>
            </a:xfrm>
            <a:custGeom>
              <a:avLst/>
              <a:gdLst/>
              <a:ahLst/>
              <a:cxnLst>
                <a:cxn ang="0">
                  <a:pos x="33" y="342"/>
                </a:cxn>
                <a:cxn ang="0">
                  <a:pos x="17" y="317"/>
                </a:cxn>
                <a:cxn ang="0">
                  <a:pos x="0" y="291"/>
                </a:cxn>
                <a:cxn ang="0">
                  <a:pos x="0" y="291"/>
                </a:cxn>
                <a:cxn ang="0">
                  <a:pos x="504" y="0"/>
                </a:cxn>
                <a:cxn ang="0">
                  <a:pos x="504" y="0"/>
                </a:cxn>
                <a:cxn ang="0">
                  <a:pos x="33" y="342"/>
                </a:cxn>
              </a:cxnLst>
              <a:rect l="0" t="0" r="r" b="b"/>
              <a:pathLst>
                <a:path w="504" h="342">
                  <a:moveTo>
                    <a:pt x="33" y="342"/>
                  </a:moveTo>
                  <a:lnTo>
                    <a:pt x="17" y="317"/>
                  </a:lnTo>
                  <a:lnTo>
                    <a:pt x="0" y="291"/>
                  </a:lnTo>
                  <a:lnTo>
                    <a:pt x="0" y="291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33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7" name="Freeform 133"/>
            <p:cNvSpPr>
              <a:spLocks/>
            </p:cNvSpPr>
            <p:nvPr/>
          </p:nvSpPr>
          <p:spPr bwMode="auto">
            <a:xfrm>
              <a:off x="3446529" y="3442893"/>
              <a:ext cx="2553312" cy="2548329"/>
            </a:xfrm>
            <a:custGeom>
              <a:avLst/>
              <a:gdLst/>
              <a:ahLst/>
              <a:cxnLst>
                <a:cxn ang="0">
                  <a:pos x="44" y="433"/>
                </a:cxn>
                <a:cxn ang="0">
                  <a:pos x="21" y="412"/>
                </a:cxn>
                <a:cxn ang="0">
                  <a:pos x="0" y="390"/>
                </a:cxn>
                <a:cxn ang="0">
                  <a:pos x="0" y="390"/>
                </a:cxn>
                <a:cxn ang="0">
                  <a:pos x="434" y="0"/>
                </a:cxn>
                <a:cxn ang="0">
                  <a:pos x="434" y="0"/>
                </a:cxn>
                <a:cxn ang="0">
                  <a:pos x="44" y="433"/>
                </a:cxn>
              </a:cxnLst>
              <a:rect l="0" t="0" r="r" b="b"/>
              <a:pathLst>
                <a:path w="434" h="433">
                  <a:moveTo>
                    <a:pt x="44" y="433"/>
                  </a:moveTo>
                  <a:lnTo>
                    <a:pt x="21" y="412"/>
                  </a:lnTo>
                  <a:lnTo>
                    <a:pt x="0" y="390"/>
                  </a:lnTo>
                  <a:lnTo>
                    <a:pt x="0" y="390"/>
                  </a:lnTo>
                  <a:lnTo>
                    <a:pt x="434" y="0"/>
                  </a:lnTo>
                  <a:lnTo>
                    <a:pt x="434" y="0"/>
                  </a:lnTo>
                  <a:lnTo>
                    <a:pt x="44" y="43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8" name="Freeform 135"/>
            <p:cNvSpPr>
              <a:spLocks/>
            </p:cNvSpPr>
            <p:nvPr/>
          </p:nvSpPr>
          <p:spPr bwMode="auto">
            <a:xfrm>
              <a:off x="3987784" y="3442893"/>
              <a:ext cx="2012057" cy="2972070"/>
            </a:xfrm>
            <a:custGeom>
              <a:avLst/>
              <a:gdLst/>
              <a:ahLst/>
              <a:cxnLst>
                <a:cxn ang="0">
                  <a:pos x="51" y="505"/>
                </a:cxn>
                <a:cxn ang="0">
                  <a:pos x="24" y="489"/>
                </a:cxn>
                <a:cxn ang="0">
                  <a:pos x="0" y="471"/>
                </a:cxn>
                <a:cxn ang="0">
                  <a:pos x="0" y="471"/>
                </a:cxn>
                <a:cxn ang="0">
                  <a:pos x="342" y="0"/>
                </a:cxn>
                <a:cxn ang="0">
                  <a:pos x="342" y="0"/>
                </a:cxn>
                <a:cxn ang="0">
                  <a:pos x="51" y="505"/>
                </a:cxn>
              </a:cxnLst>
              <a:rect l="0" t="0" r="r" b="b"/>
              <a:pathLst>
                <a:path w="342" h="505">
                  <a:moveTo>
                    <a:pt x="51" y="505"/>
                  </a:moveTo>
                  <a:lnTo>
                    <a:pt x="24" y="489"/>
                  </a:lnTo>
                  <a:lnTo>
                    <a:pt x="0" y="471"/>
                  </a:lnTo>
                  <a:lnTo>
                    <a:pt x="0" y="471"/>
                  </a:lnTo>
                  <a:lnTo>
                    <a:pt x="342" y="0"/>
                  </a:lnTo>
                  <a:lnTo>
                    <a:pt x="342" y="0"/>
                  </a:lnTo>
                  <a:lnTo>
                    <a:pt x="51" y="50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9" name="Freeform 137"/>
            <p:cNvSpPr>
              <a:spLocks/>
            </p:cNvSpPr>
            <p:nvPr/>
          </p:nvSpPr>
          <p:spPr bwMode="auto">
            <a:xfrm>
              <a:off x="4620634" y="3437473"/>
              <a:ext cx="1382554" cy="3266334"/>
            </a:xfrm>
            <a:custGeom>
              <a:avLst/>
              <a:gdLst/>
              <a:ahLst/>
              <a:cxnLst>
                <a:cxn ang="0">
                  <a:pos x="55" y="555"/>
                </a:cxn>
                <a:cxn ang="0">
                  <a:pos x="27" y="545"/>
                </a:cxn>
                <a:cxn ang="0">
                  <a:pos x="0" y="533"/>
                </a:cxn>
                <a:cxn ang="0">
                  <a:pos x="0" y="533"/>
                </a:cxn>
                <a:cxn ang="0">
                  <a:pos x="235" y="0"/>
                </a:cxn>
                <a:cxn ang="0">
                  <a:pos x="235" y="0"/>
                </a:cxn>
                <a:cxn ang="0">
                  <a:pos x="55" y="555"/>
                </a:cxn>
              </a:cxnLst>
              <a:rect l="0" t="0" r="r" b="b"/>
              <a:pathLst>
                <a:path w="235" h="555">
                  <a:moveTo>
                    <a:pt x="55" y="555"/>
                  </a:moveTo>
                  <a:lnTo>
                    <a:pt x="27" y="545"/>
                  </a:lnTo>
                  <a:lnTo>
                    <a:pt x="0" y="533"/>
                  </a:lnTo>
                  <a:lnTo>
                    <a:pt x="0" y="533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55" y="55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0" name="Freeform 139"/>
            <p:cNvSpPr>
              <a:spLocks/>
            </p:cNvSpPr>
            <p:nvPr/>
          </p:nvSpPr>
          <p:spPr bwMode="auto">
            <a:xfrm>
              <a:off x="5289646" y="3425238"/>
              <a:ext cx="717751" cy="3407581"/>
            </a:xfrm>
            <a:custGeom>
              <a:avLst/>
              <a:gdLst/>
              <a:ahLst/>
              <a:cxnLst>
                <a:cxn ang="0">
                  <a:pos x="60" y="579"/>
                </a:cxn>
                <a:cxn ang="0">
                  <a:pos x="30" y="576"/>
                </a:cxn>
                <a:cxn ang="0">
                  <a:pos x="0" y="570"/>
                </a:cxn>
                <a:cxn ang="0">
                  <a:pos x="0" y="570"/>
                </a:cxn>
                <a:cxn ang="0">
                  <a:pos x="122" y="0"/>
                </a:cxn>
                <a:cxn ang="0">
                  <a:pos x="122" y="0"/>
                </a:cxn>
                <a:cxn ang="0">
                  <a:pos x="60" y="579"/>
                </a:cxn>
              </a:cxnLst>
              <a:rect l="0" t="0" r="r" b="b"/>
              <a:pathLst>
                <a:path w="122" h="579">
                  <a:moveTo>
                    <a:pt x="60" y="579"/>
                  </a:moveTo>
                  <a:lnTo>
                    <a:pt x="30" y="576"/>
                  </a:lnTo>
                  <a:lnTo>
                    <a:pt x="0" y="570"/>
                  </a:lnTo>
                  <a:lnTo>
                    <a:pt x="0" y="57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60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1" name="Freeform 141"/>
            <p:cNvSpPr>
              <a:spLocks/>
            </p:cNvSpPr>
            <p:nvPr/>
          </p:nvSpPr>
          <p:spPr bwMode="auto">
            <a:xfrm>
              <a:off x="6007397" y="3442893"/>
              <a:ext cx="358876" cy="3425237"/>
            </a:xfrm>
            <a:custGeom>
              <a:avLst/>
              <a:gdLst/>
              <a:ahLst/>
              <a:cxnLst>
                <a:cxn ang="0">
                  <a:pos x="61" y="579"/>
                </a:cxn>
                <a:cxn ang="0">
                  <a:pos x="31" y="582"/>
                </a:cxn>
                <a:cxn ang="0">
                  <a:pos x="0" y="582"/>
                </a:cxn>
                <a:cxn ang="0">
                  <a:pos x="0" y="58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1" y="579"/>
                </a:cxn>
              </a:cxnLst>
              <a:rect l="0" t="0" r="r" b="b"/>
              <a:pathLst>
                <a:path w="61" h="582">
                  <a:moveTo>
                    <a:pt x="61" y="579"/>
                  </a:moveTo>
                  <a:lnTo>
                    <a:pt x="31" y="582"/>
                  </a:lnTo>
                  <a:lnTo>
                    <a:pt x="0" y="582"/>
                  </a:lnTo>
                  <a:lnTo>
                    <a:pt x="0" y="582"/>
                  </a:lnTo>
                  <a:lnTo>
                    <a:pt x="0" y="0"/>
                  </a:lnTo>
                  <a:lnTo>
                    <a:pt x="0" y="0"/>
                  </a:lnTo>
                  <a:lnTo>
                    <a:pt x="61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2" name="Freeform 143"/>
            <p:cNvSpPr>
              <a:spLocks/>
            </p:cNvSpPr>
            <p:nvPr/>
          </p:nvSpPr>
          <p:spPr bwMode="auto">
            <a:xfrm>
              <a:off x="6005724" y="3442893"/>
              <a:ext cx="1058977" cy="3354613"/>
            </a:xfrm>
            <a:custGeom>
              <a:avLst/>
              <a:gdLst/>
              <a:ahLst/>
              <a:cxnLst>
                <a:cxn ang="0">
                  <a:pos x="180" y="553"/>
                </a:cxn>
                <a:cxn ang="0">
                  <a:pos x="150" y="562"/>
                </a:cxn>
                <a:cxn ang="0">
                  <a:pos x="120" y="570"/>
                </a:cxn>
                <a:cxn ang="0">
                  <a:pos x="120" y="57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80" y="553"/>
                </a:cxn>
              </a:cxnLst>
              <a:rect l="0" t="0" r="r" b="b"/>
              <a:pathLst>
                <a:path w="180" h="570">
                  <a:moveTo>
                    <a:pt x="180" y="553"/>
                  </a:moveTo>
                  <a:lnTo>
                    <a:pt x="150" y="562"/>
                  </a:lnTo>
                  <a:lnTo>
                    <a:pt x="120" y="570"/>
                  </a:lnTo>
                  <a:lnTo>
                    <a:pt x="120" y="57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80" y="55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3" name="Freeform 145"/>
            <p:cNvSpPr>
              <a:spLocks/>
            </p:cNvSpPr>
            <p:nvPr/>
          </p:nvSpPr>
          <p:spPr bwMode="auto">
            <a:xfrm>
              <a:off x="6005724" y="3442893"/>
              <a:ext cx="1712013" cy="3125087"/>
            </a:xfrm>
            <a:custGeom>
              <a:avLst/>
              <a:gdLst/>
              <a:ahLst/>
              <a:cxnLst>
                <a:cxn ang="0">
                  <a:pos x="291" y="504"/>
                </a:cxn>
                <a:cxn ang="0">
                  <a:pos x="264" y="519"/>
                </a:cxn>
                <a:cxn ang="0">
                  <a:pos x="237" y="531"/>
                </a:cxn>
                <a:cxn ang="0">
                  <a:pos x="237" y="53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91" y="504"/>
                </a:cxn>
              </a:cxnLst>
              <a:rect l="0" t="0" r="r" b="b"/>
              <a:pathLst>
                <a:path w="291" h="531">
                  <a:moveTo>
                    <a:pt x="291" y="504"/>
                  </a:moveTo>
                  <a:lnTo>
                    <a:pt x="264" y="519"/>
                  </a:lnTo>
                  <a:lnTo>
                    <a:pt x="237" y="531"/>
                  </a:lnTo>
                  <a:lnTo>
                    <a:pt x="237" y="531"/>
                  </a:lnTo>
                  <a:lnTo>
                    <a:pt x="0" y="0"/>
                  </a:lnTo>
                  <a:lnTo>
                    <a:pt x="0" y="0"/>
                  </a:lnTo>
                  <a:lnTo>
                    <a:pt x="291" y="50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4" name="Freeform 147"/>
            <p:cNvSpPr>
              <a:spLocks/>
            </p:cNvSpPr>
            <p:nvPr/>
          </p:nvSpPr>
          <p:spPr bwMode="auto">
            <a:xfrm>
              <a:off x="5999374" y="3431123"/>
              <a:ext cx="2288567" cy="2771970"/>
            </a:xfrm>
            <a:custGeom>
              <a:avLst/>
              <a:gdLst/>
              <a:ahLst/>
              <a:cxnLst>
                <a:cxn ang="0">
                  <a:pos x="389" y="432"/>
                </a:cxn>
                <a:cxn ang="0">
                  <a:pos x="366" y="453"/>
                </a:cxn>
                <a:cxn ang="0">
                  <a:pos x="342" y="471"/>
                </a:cxn>
                <a:cxn ang="0">
                  <a:pos x="342" y="47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89" y="432"/>
                </a:cxn>
              </a:cxnLst>
              <a:rect l="0" t="0" r="r" b="b"/>
              <a:pathLst>
                <a:path w="389" h="471">
                  <a:moveTo>
                    <a:pt x="389" y="432"/>
                  </a:moveTo>
                  <a:lnTo>
                    <a:pt x="366" y="453"/>
                  </a:lnTo>
                  <a:lnTo>
                    <a:pt x="342" y="471"/>
                  </a:lnTo>
                  <a:lnTo>
                    <a:pt x="342" y="471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9" y="4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5" name="Freeform 149"/>
            <p:cNvSpPr>
              <a:spLocks/>
            </p:cNvSpPr>
            <p:nvPr/>
          </p:nvSpPr>
          <p:spPr bwMode="auto">
            <a:xfrm>
              <a:off x="6006931" y="3435336"/>
              <a:ext cx="2770990" cy="2283491"/>
            </a:xfrm>
            <a:custGeom>
              <a:avLst/>
              <a:gdLst/>
              <a:ahLst/>
              <a:cxnLst>
                <a:cxn ang="0">
                  <a:pos x="471" y="342"/>
                </a:cxn>
                <a:cxn ang="0">
                  <a:pos x="453" y="366"/>
                </a:cxn>
                <a:cxn ang="0">
                  <a:pos x="434" y="388"/>
                </a:cxn>
                <a:cxn ang="0">
                  <a:pos x="434" y="38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71" y="342"/>
                </a:cxn>
              </a:cxnLst>
              <a:rect l="0" t="0" r="r" b="b"/>
              <a:pathLst>
                <a:path w="471" h="388">
                  <a:moveTo>
                    <a:pt x="471" y="342"/>
                  </a:moveTo>
                  <a:lnTo>
                    <a:pt x="453" y="366"/>
                  </a:lnTo>
                  <a:lnTo>
                    <a:pt x="434" y="388"/>
                  </a:lnTo>
                  <a:lnTo>
                    <a:pt x="434" y="388"/>
                  </a:lnTo>
                  <a:lnTo>
                    <a:pt x="0" y="0"/>
                  </a:lnTo>
                  <a:lnTo>
                    <a:pt x="0" y="0"/>
                  </a:lnTo>
                  <a:lnTo>
                    <a:pt x="471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6" name="Freeform 151"/>
            <p:cNvSpPr>
              <a:spLocks/>
            </p:cNvSpPr>
            <p:nvPr/>
          </p:nvSpPr>
          <p:spPr bwMode="auto">
            <a:xfrm>
              <a:off x="5999840" y="3432795"/>
              <a:ext cx="3129866" cy="1712618"/>
            </a:xfrm>
            <a:custGeom>
              <a:avLst/>
              <a:gdLst/>
              <a:ahLst/>
              <a:cxnLst>
                <a:cxn ang="0">
                  <a:pos x="532" y="237"/>
                </a:cxn>
                <a:cxn ang="0">
                  <a:pos x="519" y="264"/>
                </a:cxn>
                <a:cxn ang="0">
                  <a:pos x="504" y="291"/>
                </a:cxn>
                <a:cxn ang="0">
                  <a:pos x="504" y="29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32" y="237"/>
                </a:cxn>
              </a:cxnLst>
              <a:rect l="0" t="0" r="r" b="b"/>
              <a:pathLst>
                <a:path w="532" h="291">
                  <a:moveTo>
                    <a:pt x="532" y="237"/>
                  </a:moveTo>
                  <a:lnTo>
                    <a:pt x="519" y="264"/>
                  </a:lnTo>
                  <a:lnTo>
                    <a:pt x="504" y="291"/>
                  </a:lnTo>
                  <a:lnTo>
                    <a:pt x="504" y="29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32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7" name="Freeform 153"/>
            <p:cNvSpPr>
              <a:spLocks/>
            </p:cNvSpPr>
            <p:nvPr/>
          </p:nvSpPr>
          <p:spPr bwMode="auto">
            <a:xfrm>
              <a:off x="6007397" y="3438680"/>
              <a:ext cx="3353428" cy="1059352"/>
            </a:xfrm>
            <a:custGeom>
              <a:avLst/>
              <a:gdLst/>
              <a:ahLst/>
              <a:cxnLst>
                <a:cxn ang="0">
                  <a:pos x="570" y="122"/>
                </a:cxn>
                <a:cxn ang="0">
                  <a:pos x="562" y="150"/>
                </a:cxn>
                <a:cxn ang="0">
                  <a:pos x="553" y="180"/>
                </a:cxn>
                <a:cxn ang="0">
                  <a:pos x="553" y="18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70" y="122"/>
                </a:cxn>
              </a:cxnLst>
              <a:rect l="0" t="0" r="r" b="b"/>
              <a:pathLst>
                <a:path w="570" h="180">
                  <a:moveTo>
                    <a:pt x="570" y="122"/>
                  </a:moveTo>
                  <a:lnTo>
                    <a:pt x="562" y="150"/>
                  </a:lnTo>
                  <a:lnTo>
                    <a:pt x="553" y="180"/>
                  </a:lnTo>
                  <a:lnTo>
                    <a:pt x="553" y="180"/>
                  </a:lnTo>
                  <a:lnTo>
                    <a:pt x="0" y="0"/>
                  </a:lnTo>
                  <a:lnTo>
                    <a:pt x="0" y="0"/>
                  </a:lnTo>
                  <a:lnTo>
                    <a:pt x="570" y="1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</p:grpSp>
      <p:sp>
        <p:nvSpPr>
          <p:cNvPr id="65" name="楕円 64"/>
          <p:cNvSpPr/>
          <p:nvPr/>
        </p:nvSpPr>
        <p:spPr>
          <a:xfrm>
            <a:off x="2415803" y="404587"/>
            <a:ext cx="391373" cy="39137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9087573" y="6230297"/>
            <a:ext cx="2776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2 seconds per round trip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610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000"/>
    </mc:Choice>
    <mc:Fallback xmlns="">
      <p:transition spd="slow" advTm="1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6000" accel="20000" decel="2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1.38778E-17 L 0.56706 -0.00903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46" y="-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グループ化 65"/>
          <p:cNvGrpSpPr/>
          <p:nvPr/>
        </p:nvGrpSpPr>
        <p:grpSpPr>
          <a:xfrm>
            <a:off x="2663506" y="1"/>
            <a:ext cx="6875400" cy="6868129"/>
            <a:chOff x="2561907" y="1"/>
            <a:chExt cx="6875400" cy="6868129"/>
          </a:xfrm>
          <a:solidFill>
            <a:schemeClr val="tx1"/>
          </a:solidFill>
        </p:grpSpPr>
        <p:sp>
          <p:nvSpPr>
            <p:cNvPr id="67" name="Freeform 95"/>
            <p:cNvSpPr>
              <a:spLocks/>
            </p:cNvSpPr>
            <p:nvPr/>
          </p:nvSpPr>
          <p:spPr bwMode="auto">
            <a:xfrm>
              <a:off x="6013281" y="3440352"/>
              <a:ext cx="3424026" cy="359002"/>
            </a:xfrm>
            <a:custGeom>
              <a:avLst/>
              <a:gdLst/>
              <a:ahLst/>
              <a:cxnLst>
                <a:cxn ang="0">
                  <a:pos x="582" y="0"/>
                </a:cxn>
                <a:cxn ang="0">
                  <a:pos x="581" y="30"/>
                </a:cxn>
                <a:cxn ang="0">
                  <a:pos x="579" y="61"/>
                </a:cxn>
                <a:cxn ang="0">
                  <a:pos x="579" y="6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82" y="0"/>
                </a:cxn>
              </a:cxnLst>
              <a:rect l="0" t="0" r="r" b="b"/>
              <a:pathLst>
                <a:path w="582" h="61">
                  <a:moveTo>
                    <a:pt x="582" y="0"/>
                  </a:moveTo>
                  <a:lnTo>
                    <a:pt x="581" y="30"/>
                  </a:lnTo>
                  <a:lnTo>
                    <a:pt x="579" y="61"/>
                  </a:lnTo>
                  <a:lnTo>
                    <a:pt x="579" y="6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69" name="Freeform 97"/>
            <p:cNvSpPr>
              <a:spLocks/>
            </p:cNvSpPr>
            <p:nvPr/>
          </p:nvSpPr>
          <p:spPr bwMode="auto">
            <a:xfrm>
              <a:off x="6017490" y="2723682"/>
              <a:ext cx="3406377" cy="718005"/>
            </a:xfrm>
            <a:custGeom>
              <a:avLst/>
              <a:gdLst/>
              <a:ahLst/>
              <a:cxnLst>
                <a:cxn ang="0">
                  <a:pos x="568" y="0"/>
                </a:cxn>
                <a:cxn ang="0">
                  <a:pos x="574" y="30"/>
                </a:cxn>
                <a:cxn ang="0">
                  <a:pos x="579" y="60"/>
                </a:cxn>
                <a:cxn ang="0">
                  <a:pos x="579" y="60"/>
                </a:cxn>
                <a:cxn ang="0">
                  <a:pos x="0" y="122"/>
                </a:cxn>
                <a:cxn ang="0">
                  <a:pos x="0" y="122"/>
                </a:cxn>
                <a:cxn ang="0">
                  <a:pos x="568" y="0"/>
                </a:cxn>
              </a:cxnLst>
              <a:rect l="0" t="0" r="r" b="b"/>
              <a:pathLst>
                <a:path w="579" h="122">
                  <a:moveTo>
                    <a:pt x="568" y="0"/>
                  </a:moveTo>
                  <a:lnTo>
                    <a:pt x="574" y="30"/>
                  </a:lnTo>
                  <a:lnTo>
                    <a:pt x="579" y="60"/>
                  </a:lnTo>
                  <a:lnTo>
                    <a:pt x="579" y="60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56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0" name="Freeform 99"/>
            <p:cNvSpPr>
              <a:spLocks/>
            </p:cNvSpPr>
            <p:nvPr/>
          </p:nvSpPr>
          <p:spPr bwMode="auto">
            <a:xfrm>
              <a:off x="6005724" y="2046874"/>
              <a:ext cx="3259297" cy="1394813"/>
            </a:xfrm>
            <a:custGeom>
              <a:avLst/>
              <a:gdLst/>
              <a:ahLst/>
              <a:cxnLst>
                <a:cxn ang="0">
                  <a:pos x="531" y="0"/>
                </a:cxn>
                <a:cxn ang="0">
                  <a:pos x="543" y="27"/>
                </a:cxn>
                <a:cxn ang="0">
                  <a:pos x="554" y="57"/>
                </a:cxn>
                <a:cxn ang="0">
                  <a:pos x="554" y="57"/>
                </a:cxn>
                <a:cxn ang="0">
                  <a:pos x="0" y="237"/>
                </a:cxn>
                <a:cxn ang="0">
                  <a:pos x="0" y="237"/>
                </a:cxn>
                <a:cxn ang="0">
                  <a:pos x="531" y="0"/>
                </a:cxn>
              </a:cxnLst>
              <a:rect l="0" t="0" r="r" b="b"/>
              <a:pathLst>
                <a:path w="554" h="237">
                  <a:moveTo>
                    <a:pt x="531" y="0"/>
                  </a:moveTo>
                  <a:lnTo>
                    <a:pt x="543" y="27"/>
                  </a:lnTo>
                  <a:lnTo>
                    <a:pt x="554" y="57"/>
                  </a:lnTo>
                  <a:lnTo>
                    <a:pt x="554" y="57"/>
                  </a:lnTo>
                  <a:lnTo>
                    <a:pt x="0" y="237"/>
                  </a:lnTo>
                  <a:lnTo>
                    <a:pt x="0" y="237"/>
                  </a:lnTo>
                  <a:lnTo>
                    <a:pt x="53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1" name="Freeform 101"/>
            <p:cNvSpPr>
              <a:spLocks/>
            </p:cNvSpPr>
            <p:nvPr/>
          </p:nvSpPr>
          <p:spPr bwMode="auto">
            <a:xfrm>
              <a:off x="6020838" y="1420027"/>
              <a:ext cx="2965136" cy="2012768"/>
            </a:xfrm>
            <a:custGeom>
              <a:avLst/>
              <a:gdLst/>
              <a:ahLst/>
              <a:cxnLst>
                <a:cxn ang="0">
                  <a:pos x="471" y="0"/>
                </a:cxn>
                <a:cxn ang="0">
                  <a:pos x="489" y="25"/>
                </a:cxn>
                <a:cxn ang="0">
                  <a:pos x="504" y="51"/>
                </a:cxn>
                <a:cxn ang="0">
                  <a:pos x="504" y="51"/>
                </a:cxn>
                <a:cxn ang="0">
                  <a:pos x="0" y="342"/>
                </a:cxn>
                <a:cxn ang="0">
                  <a:pos x="0" y="342"/>
                </a:cxn>
                <a:cxn ang="0">
                  <a:pos x="471" y="0"/>
                </a:cxn>
              </a:cxnLst>
              <a:rect l="0" t="0" r="r" b="b"/>
              <a:pathLst>
                <a:path w="504" h="342">
                  <a:moveTo>
                    <a:pt x="471" y="0"/>
                  </a:moveTo>
                  <a:lnTo>
                    <a:pt x="489" y="25"/>
                  </a:lnTo>
                  <a:lnTo>
                    <a:pt x="504" y="51"/>
                  </a:lnTo>
                  <a:lnTo>
                    <a:pt x="504" y="51"/>
                  </a:lnTo>
                  <a:lnTo>
                    <a:pt x="0" y="342"/>
                  </a:lnTo>
                  <a:lnTo>
                    <a:pt x="0" y="342"/>
                  </a:lnTo>
                  <a:lnTo>
                    <a:pt x="47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2" name="Freeform 103"/>
            <p:cNvSpPr>
              <a:spLocks/>
            </p:cNvSpPr>
            <p:nvPr/>
          </p:nvSpPr>
          <p:spPr bwMode="auto">
            <a:xfrm>
              <a:off x="6017490" y="882794"/>
              <a:ext cx="2541545" cy="2548329"/>
            </a:xfrm>
            <a:custGeom>
              <a:avLst/>
              <a:gdLst/>
              <a:ahLst/>
              <a:cxnLst>
                <a:cxn ang="0">
                  <a:pos x="388" y="0"/>
                </a:cxn>
                <a:cxn ang="0">
                  <a:pos x="411" y="21"/>
                </a:cxn>
                <a:cxn ang="0">
                  <a:pos x="432" y="43"/>
                </a:cxn>
                <a:cxn ang="0">
                  <a:pos x="432" y="43"/>
                </a:cxn>
                <a:cxn ang="0">
                  <a:pos x="0" y="433"/>
                </a:cxn>
                <a:cxn ang="0">
                  <a:pos x="0" y="433"/>
                </a:cxn>
                <a:cxn ang="0">
                  <a:pos x="388" y="0"/>
                </a:cxn>
              </a:cxnLst>
              <a:rect l="0" t="0" r="r" b="b"/>
              <a:pathLst>
                <a:path w="432" h="433">
                  <a:moveTo>
                    <a:pt x="388" y="0"/>
                  </a:moveTo>
                  <a:lnTo>
                    <a:pt x="411" y="21"/>
                  </a:lnTo>
                  <a:lnTo>
                    <a:pt x="432" y="43"/>
                  </a:lnTo>
                  <a:lnTo>
                    <a:pt x="432" y="43"/>
                  </a:lnTo>
                  <a:lnTo>
                    <a:pt x="0" y="433"/>
                  </a:lnTo>
                  <a:lnTo>
                    <a:pt x="0" y="433"/>
                  </a:lnTo>
                  <a:lnTo>
                    <a:pt x="38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3" name="Freeform 105"/>
            <p:cNvSpPr>
              <a:spLocks/>
            </p:cNvSpPr>
            <p:nvPr/>
          </p:nvSpPr>
          <p:spPr bwMode="auto">
            <a:xfrm>
              <a:off x="6017490" y="451496"/>
              <a:ext cx="2012057" cy="2966184"/>
            </a:xfrm>
            <a:custGeom>
              <a:avLst/>
              <a:gdLst/>
              <a:ahLst/>
              <a:cxnLst>
                <a:cxn ang="0">
                  <a:pos x="291" y="0"/>
                </a:cxn>
                <a:cxn ang="0">
                  <a:pos x="316" y="15"/>
                </a:cxn>
                <a:cxn ang="0">
                  <a:pos x="342" y="33"/>
                </a:cxn>
                <a:cxn ang="0">
                  <a:pos x="342" y="33"/>
                </a:cxn>
                <a:cxn ang="0">
                  <a:pos x="0" y="504"/>
                </a:cxn>
                <a:cxn ang="0">
                  <a:pos x="0" y="504"/>
                </a:cxn>
                <a:cxn ang="0">
                  <a:pos x="291" y="0"/>
                </a:cxn>
              </a:cxnLst>
              <a:rect l="0" t="0" r="r" b="b"/>
              <a:pathLst>
                <a:path w="342" h="504">
                  <a:moveTo>
                    <a:pt x="291" y="0"/>
                  </a:moveTo>
                  <a:lnTo>
                    <a:pt x="316" y="15"/>
                  </a:lnTo>
                  <a:lnTo>
                    <a:pt x="342" y="33"/>
                  </a:lnTo>
                  <a:lnTo>
                    <a:pt x="342" y="33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29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4" name="Freeform 107"/>
            <p:cNvSpPr>
              <a:spLocks/>
            </p:cNvSpPr>
            <p:nvPr/>
          </p:nvSpPr>
          <p:spPr bwMode="auto">
            <a:xfrm>
              <a:off x="6005724" y="164789"/>
              <a:ext cx="1394320" cy="3266334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209" y="11"/>
                </a:cxn>
                <a:cxn ang="0">
                  <a:pos x="237" y="23"/>
                </a:cxn>
                <a:cxn ang="0">
                  <a:pos x="237" y="23"/>
                </a:cxn>
                <a:cxn ang="0">
                  <a:pos x="0" y="555"/>
                </a:cxn>
                <a:cxn ang="0">
                  <a:pos x="0" y="555"/>
                </a:cxn>
                <a:cxn ang="0">
                  <a:pos x="180" y="0"/>
                </a:cxn>
              </a:cxnLst>
              <a:rect l="0" t="0" r="r" b="b"/>
              <a:pathLst>
                <a:path w="237" h="555">
                  <a:moveTo>
                    <a:pt x="180" y="0"/>
                  </a:moveTo>
                  <a:lnTo>
                    <a:pt x="209" y="11"/>
                  </a:lnTo>
                  <a:lnTo>
                    <a:pt x="237" y="23"/>
                  </a:lnTo>
                  <a:lnTo>
                    <a:pt x="237" y="23"/>
                  </a:lnTo>
                  <a:lnTo>
                    <a:pt x="0" y="555"/>
                  </a:lnTo>
                  <a:lnTo>
                    <a:pt x="0" y="555"/>
                  </a:lnTo>
                  <a:lnTo>
                    <a:pt x="18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5" name="Freeform 109"/>
            <p:cNvSpPr>
              <a:spLocks/>
            </p:cNvSpPr>
            <p:nvPr/>
          </p:nvSpPr>
          <p:spPr bwMode="auto">
            <a:xfrm>
              <a:off x="5999840" y="5886"/>
              <a:ext cx="711868" cy="3419351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91" y="5"/>
                </a:cxn>
                <a:cxn ang="0">
                  <a:pos x="121" y="11"/>
                </a:cxn>
                <a:cxn ang="0">
                  <a:pos x="121" y="11"/>
                </a:cxn>
                <a:cxn ang="0">
                  <a:pos x="0" y="581"/>
                </a:cxn>
                <a:cxn ang="0">
                  <a:pos x="0" y="581"/>
                </a:cxn>
                <a:cxn ang="0">
                  <a:pos x="61" y="0"/>
                </a:cxn>
              </a:cxnLst>
              <a:rect l="0" t="0" r="r" b="b"/>
              <a:pathLst>
                <a:path w="121" h="581">
                  <a:moveTo>
                    <a:pt x="61" y="0"/>
                  </a:moveTo>
                  <a:lnTo>
                    <a:pt x="91" y="5"/>
                  </a:lnTo>
                  <a:lnTo>
                    <a:pt x="121" y="11"/>
                  </a:lnTo>
                  <a:lnTo>
                    <a:pt x="121" y="11"/>
                  </a:lnTo>
                  <a:lnTo>
                    <a:pt x="0" y="581"/>
                  </a:lnTo>
                  <a:lnTo>
                    <a:pt x="0" y="581"/>
                  </a:lnTo>
                  <a:lnTo>
                    <a:pt x="6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6" name="Freeform 111"/>
            <p:cNvSpPr>
              <a:spLocks/>
            </p:cNvSpPr>
            <p:nvPr/>
          </p:nvSpPr>
          <p:spPr bwMode="auto">
            <a:xfrm>
              <a:off x="5635082" y="1"/>
              <a:ext cx="364759" cy="3425237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2" y="1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582"/>
                </a:cxn>
                <a:cxn ang="0">
                  <a:pos x="62" y="582"/>
                </a:cxn>
                <a:cxn ang="0">
                  <a:pos x="0" y="3"/>
                </a:cxn>
              </a:cxnLst>
              <a:rect l="0" t="0" r="r" b="b"/>
              <a:pathLst>
                <a:path w="62" h="582">
                  <a:moveTo>
                    <a:pt x="0" y="3"/>
                  </a:moveTo>
                  <a:lnTo>
                    <a:pt x="32" y="1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82"/>
                  </a:lnTo>
                  <a:lnTo>
                    <a:pt x="62" y="582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7" name="Freeform 113"/>
            <p:cNvSpPr>
              <a:spLocks/>
            </p:cNvSpPr>
            <p:nvPr/>
          </p:nvSpPr>
          <p:spPr bwMode="auto">
            <a:xfrm>
              <a:off x="4940863" y="88280"/>
              <a:ext cx="1058977" cy="3354613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8" y="7"/>
                </a:cxn>
                <a:cxn ang="0">
                  <a:pos x="58" y="0"/>
                </a:cxn>
                <a:cxn ang="0">
                  <a:pos x="58" y="0"/>
                </a:cxn>
                <a:cxn ang="0">
                  <a:pos x="180" y="570"/>
                </a:cxn>
                <a:cxn ang="0">
                  <a:pos x="180" y="570"/>
                </a:cxn>
                <a:cxn ang="0">
                  <a:pos x="0" y="15"/>
                </a:cxn>
              </a:cxnLst>
              <a:rect l="0" t="0" r="r" b="b"/>
              <a:pathLst>
                <a:path w="180" h="570">
                  <a:moveTo>
                    <a:pt x="0" y="15"/>
                  </a:moveTo>
                  <a:lnTo>
                    <a:pt x="28" y="7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180" y="570"/>
                  </a:lnTo>
                  <a:lnTo>
                    <a:pt x="180" y="570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8" name="Freeform 115"/>
            <p:cNvSpPr>
              <a:spLocks/>
            </p:cNvSpPr>
            <p:nvPr/>
          </p:nvSpPr>
          <p:spPr bwMode="auto">
            <a:xfrm>
              <a:off x="4269711" y="306036"/>
              <a:ext cx="1723780" cy="3125087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27" y="12"/>
                </a:cxn>
                <a:cxn ang="0">
                  <a:pos x="56" y="0"/>
                </a:cxn>
                <a:cxn ang="0">
                  <a:pos x="56" y="0"/>
                </a:cxn>
                <a:cxn ang="0">
                  <a:pos x="293" y="531"/>
                </a:cxn>
                <a:cxn ang="0">
                  <a:pos x="293" y="531"/>
                </a:cxn>
                <a:cxn ang="0">
                  <a:pos x="0" y="27"/>
                </a:cxn>
              </a:cxnLst>
              <a:rect l="0" t="0" r="r" b="b"/>
              <a:pathLst>
                <a:path w="293" h="531">
                  <a:moveTo>
                    <a:pt x="0" y="27"/>
                  </a:moveTo>
                  <a:lnTo>
                    <a:pt x="27" y="12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293" y="531"/>
                  </a:lnTo>
                  <a:lnTo>
                    <a:pt x="293" y="531"/>
                  </a:lnTo>
                  <a:lnTo>
                    <a:pt x="0" y="2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9" name="Freeform 117"/>
            <p:cNvSpPr>
              <a:spLocks/>
            </p:cNvSpPr>
            <p:nvPr/>
          </p:nvSpPr>
          <p:spPr bwMode="auto">
            <a:xfrm>
              <a:off x="3693623" y="659153"/>
              <a:ext cx="2294451" cy="2771970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24" y="18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390" y="471"/>
                </a:cxn>
                <a:cxn ang="0">
                  <a:pos x="390" y="471"/>
                </a:cxn>
                <a:cxn ang="0">
                  <a:pos x="0" y="39"/>
                </a:cxn>
              </a:cxnLst>
              <a:rect l="0" t="0" r="r" b="b"/>
              <a:pathLst>
                <a:path w="390" h="471">
                  <a:moveTo>
                    <a:pt x="0" y="39"/>
                  </a:moveTo>
                  <a:lnTo>
                    <a:pt x="24" y="18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390" y="471"/>
                  </a:lnTo>
                  <a:lnTo>
                    <a:pt x="390" y="471"/>
                  </a:lnTo>
                  <a:lnTo>
                    <a:pt x="0" y="3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0" name="Freeform 119"/>
            <p:cNvSpPr>
              <a:spLocks/>
            </p:cNvSpPr>
            <p:nvPr/>
          </p:nvSpPr>
          <p:spPr bwMode="auto">
            <a:xfrm>
              <a:off x="3217084" y="1135861"/>
              <a:ext cx="2770990" cy="2295262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8" y="24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471" y="390"/>
                </a:cxn>
                <a:cxn ang="0">
                  <a:pos x="471" y="390"/>
                </a:cxn>
                <a:cxn ang="0">
                  <a:pos x="0" y="48"/>
                </a:cxn>
              </a:cxnLst>
              <a:rect l="0" t="0" r="r" b="b"/>
              <a:pathLst>
                <a:path w="471" h="390">
                  <a:moveTo>
                    <a:pt x="0" y="48"/>
                  </a:moveTo>
                  <a:lnTo>
                    <a:pt x="18" y="24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71" y="390"/>
                  </a:lnTo>
                  <a:lnTo>
                    <a:pt x="471" y="390"/>
                  </a:lnTo>
                  <a:lnTo>
                    <a:pt x="0" y="4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1" name="Freeform 121"/>
            <p:cNvSpPr>
              <a:spLocks/>
            </p:cNvSpPr>
            <p:nvPr/>
          </p:nvSpPr>
          <p:spPr bwMode="auto">
            <a:xfrm>
              <a:off x="2864091" y="1718505"/>
              <a:ext cx="3123983" cy="1712618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12" y="27"/>
                </a:cxn>
                <a:cxn ang="0">
                  <a:pos x="27" y="0"/>
                </a:cxn>
                <a:cxn ang="0">
                  <a:pos x="27" y="0"/>
                </a:cxn>
                <a:cxn ang="0">
                  <a:pos x="531" y="291"/>
                </a:cxn>
                <a:cxn ang="0">
                  <a:pos x="531" y="291"/>
                </a:cxn>
                <a:cxn ang="0">
                  <a:pos x="0" y="54"/>
                </a:cxn>
              </a:cxnLst>
              <a:rect l="0" t="0" r="r" b="b"/>
              <a:pathLst>
                <a:path w="531" h="291">
                  <a:moveTo>
                    <a:pt x="0" y="54"/>
                  </a:moveTo>
                  <a:lnTo>
                    <a:pt x="12" y="27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531" y="291"/>
                  </a:lnTo>
                  <a:lnTo>
                    <a:pt x="531" y="291"/>
                  </a:lnTo>
                  <a:lnTo>
                    <a:pt x="0" y="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2" name="Freeform 123"/>
            <p:cNvSpPr>
              <a:spLocks/>
            </p:cNvSpPr>
            <p:nvPr/>
          </p:nvSpPr>
          <p:spPr bwMode="auto">
            <a:xfrm>
              <a:off x="2634646" y="2371771"/>
              <a:ext cx="3353428" cy="1059352"/>
            </a:xfrm>
            <a:custGeom>
              <a:avLst/>
              <a:gdLst/>
              <a:ahLst/>
              <a:cxnLst>
                <a:cxn ang="0">
                  <a:pos x="0" y="59"/>
                </a:cxn>
                <a:cxn ang="0">
                  <a:pos x="8" y="30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570" y="180"/>
                </a:cxn>
                <a:cxn ang="0">
                  <a:pos x="570" y="180"/>
                </a:cxn>
                <a:cxn ang="0">
                  <a:pos x="0" y="59"/>
                </a:cxn>
              </a:cxnLst>
              <a:rect l="0" t="0" r="r" b="b"/>
              <a:pathLst>
                <a:path w="570" h="180">
                  <a:moveTo>
                    <a:pt x="0" y="59"/>
                  </a:moveTo>
                  <a:lnTo>
                    <a:pt x="8" y="3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570" y="180"/>
                  </a:lnTo>
                  <a:lnTo>
                    <a:pt x="570" y="180"/>
                  </a:lnTo>
                  <a:lnTo>
                    <a:pt x="0" y="5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3" name="Freeform 125"/>
            <p:cNvSpPr>
              <a:spLocks/>
            </p:cNvSpPr>
            <p:nvPr/>
          </p:nvSpPr>
          <p:spPr bwMode="auto">
            <a:xfrm>
              <a:off x="2561907" y="3078006"/>
              <a:ext cx="3424026" cy="353117"/>
            </a:xfrm>
            <a:custGeom>
              <a:avLst/>
              <a:gdLst/>
              <a:ahLst/>
              <a:cxnLst>
                <a:cxn ang="0">
                  <a:pos x="0" y="60"/>
                </a:cxn>
                <a:cxn ang="0">
                  <a:pos x="1" y="3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582" y="60"/>
                </a:cxn>
                <a:cxn ang="0">
                  <a:pos x="582" y="60"/>
                </a:cxn>
                <a:cxn ang="0">
                  <a:pos x="0" y="60"/>
                </a:cxn>
              </a:cxnLst>
              <a:rect l="0" t="0" r="r" b="b"/>
              <a:pathLst>
                <a:path w="582" h="60">
                  <a:moveTo>
                    <a:pt x="0" y="60"/>
                  </a:moveTo>
                  <a:lnTo>
                    <a:pt x="1" y="30"/>
                  </a:lnTo>
                  <a:lnTo>
                    <a:pt x="3" y="0"/>
                  </a:lnTo>
                  <a:lnTo>
                    <a:pt x="3" y="0"/>
                  </a:lnTo>
                  <a:lnTo>
                    <a:pt x="582" y="60"/>
                  </a:lnTo>
                  <a:lnTo>
                    <a:pt x="582" y="60"/>
                  </a:lnTo>
                  <a:lnTo>
                    <a:pt x="0" y="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4" name="Freeform 127"/>
            <p:cNvSpPr>
              <a:spLocks/>
            </p:cNvSpPr>
            <p:nvPr/>
          </p:nvSpPr>
          <p:spPr bwMode="auto">
            <a:xfrm>
              <a:off x="2574140" y="3435336"/>
              <a:ext cx="3406377" cy="712120"/>
            </a:xfrm>
            <a:custGeom>
              <a:avLst/>
              <a:gdLst/>
              <a:ahLst/>
              <a:cxnLst>
                <a:cxn ang="0">
                  <a:pos x="11" y="121"/>
                </a:cxn>
                <a:cxn ang="0">
                  <a:pos x="5" y="91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579" y="0"/>
                </a:cxn>
                <a:cxn ang="0">
                  <a:pos x="579" y="0"/>
                </a:cxn>
                <a:cxn ang="0">
                  <a:pos x="11" y="121"/>
                </a:cxn>
              </a:cxnLst>
              <a:rect l="0" t="0" r="r" b="b"/>
              <a:pathLst>
                <a:path w="579" h="121">
                  <a:moveTo>
                    <a:pt x="11" y="121"/>
                  </a:moveTo>
                  <a:lnTo>
                    <a:pt x="5" y="91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579" y="0"/>
                  </a:lnTo>
                  <a:lnTo>
                    <a:pt x="579" y="0"/>
                  </a:lnTo>
                  <a:lnTo>
                    <a:pt x="11" y="12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5" name="Freeform 129"/>
            <p:cNvSpPr>
              <a:spLocks/>
            </p:cNvSpPr>
            <p:nvPr/>
          </p:nvSpPr>
          <p:spPr bwMode="auto">
            <a:xfrm>
              <a:off x="2734661" y="3441222"/>
              <a:ext cx="3253413" cy="1394813"/>
            </a:xfrm>
            <a:custGeom>
              <a:avLst/>
              <a:gdLst/>
              <a:ahLst/>
              <a:cxnLst>
                <a:cxn ang="0">
                  <a:pos x="21" y="237"/>
                </a:cxn>
                <a:cxn ang="0">
                  <a:pos x="10" y="209"/>
                </a:cxn>
                <a:cxn ang="0">
                  <a:pos x="0" y="180"/>
                </a:cxn>
                <a:cxn ang="0">
                  <a:pos x="0" y="180"/>
                </a:cxn>
                <a:cxn ang="0">
                  <a:pos x="553" y="0"/>
                </a:cxn>
                <a:cxn ang="0">
                  <a:pos x="553" y="0"/>
                </a:cxn>
                <a:cxn ang="0">
                  <a:pos x="21" y="237"/>
                </a:cxn>
              </a:cxnLst>
              <a:rect l="0" t="0" r="r" b="b"/>
              <a:pathLst>
                <a:path w="553" h="237">
                  <a:moveTo>
                    <a:pt x="21" y="237"/>
                  </a:moveTo>
                  <a:lnTo>
                    <a:pt x="10" y="209"/>
                  </a:lnTo>
                  <a:lnTo>
                    <a:pt x="0" y="180"/>
                  </a:lnTo>
                  <a:lnTo>
                    <a:pt x="0" y="18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21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6" name="Freeform 131"/>
            <p:cNvSpPr>
              <a:spLocks/>
            </p:cNvSpPr>
            <p:nvPr/>
          </p:nvSpPr>
          <p:spPr bwMode="auto">
            <a:xfrm>
              <a:off x="3022938" y="3448779"/>
              <a:ext cx="2965136" cy="2012768"/>
            </a:xfrm>
            <a:custGeom>
              <a:avLst/>
              <a:gdLst/>
              <a:ahLst/>
              <a:cxnLst>
                <a:cxn ang="0">
                  <a:pos x="33" y="342"/>
                </a:cxn>
                <a:cxn ang="0">
                  <a:pos x="17" y="317"/>
                </a:cxn>
                <a:cxn ang="0">
                  <a:pos x="0" y="291"/>
                </a:cxn>
                <a:cxn ang="0">
                  <a:pos x="0" y="291"/>
                </a:cxn>
                <a:cxn ang="0">
                  <a:pos x="504" y="0"/>
                </a:cxn>
                <a:cxn ang="0">
                  <a:pos x="504" y="0"/>
                </a:cxn>
                <a:cxn ang="0">
                  <a:pos x="33" y="342"/>
                </a:cxn>
              </a:cxnLst>
              <a:rect l="0" t="0" r="r" b="b"/>
              <a:pathLst>
                <a:path w="504" h="342">
                  <a:moveTo>
                    <a:pt x="33" y="342"/>
                  </a:moveTo>
                  <a:lnTo>
                    <a:pt x="17" y="317"/>
                  </a:lnTo>
                  <a:lnTo>
                    <a:pt x="0" y="291"/>
                  </a:lnTo>
                  <a:lnTo>
                    <a:pt x="0" y="291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33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7" name="Freeform 133"/>
            <p:cNvSpPr>
              <a:spLocks/>
            </p:cNvSpPr>
            <p:nvPr/>
          </p:nvSpPr>
          <p:spPr bwMode="auto">
            <a:xfrm>
              <a:off x="3446529" y="3442893"/>
              <a:ext cx="2553312" cy="2548329"/>
            </a:xfrm>
            <a:custGeom>
              <a:avLst/>
              <a:gdLst/>
              <a:ahLst/>
              <a:cxnLst>
                <a:cxn ang="0">
                  <a:pos x="44" y="433"/>
                </a:cxn>
                <a:cxn ang="0">
                  <a:pos x="21" y="412"/>
                </a:cxn>
                <a:cxn ang="0">
                  <a:pos x="0" y="390"/>
                </a:cxn>
                <a:cxn ang="0">
                  <a:pos x="0" y="390"/>
                </a:cxn>
                <a:cxn ang="0">
                  <a:pos x="434" y="0"/>
                </a:cxn>
                <a:cxn ang="0">
                  <a:pos x="434" y="0"/>
                </a:cxn>
                <a:cxn ang="0">
                  <a:pos x="44" y="433"/>
                </a:cxn>
              </a:cxnLst>
              <a:rect l="0" t="0" r="r" b="b"/>
              <a:pathLst>
                <a:path w="434" h="433">
                  <a:moveTo>
                    <a:pt x="44" y="433"/>
                  </a:moveTo>
                  <a:lnTo>
                    <a:pt x="21" y="412"/>
                  </a:lnTo>
                  <a:lnTo>
                    <a:pt x="0" y="390"/>
                  </a:lnTo>
                  <a:lnTo>
                    <a:pt x="0" y="390"/>
                  </a:lnTo>
                  <a:lnTo>
                    <a:pt x="434" y="0"/>
                  </a:lnTo>
                  <a:lnTo>
                    <a:pt x="434" y="0"/>
                  </a:lnTo>
                  <a:lnTo>
                    <a:pt x="44" y="43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8" name="Freeform 135"/>
            <p:cNvSpPr>
              <a:spLocks/>
            </p:cNvSpPr>
            <p:nvPr/>
          </p:nvSpPr>
          <p:spPr bwMode="auto">
            <a:xfrm>
              <a:off x="3987784" y="3442893"/>
              <a:ext cx="2012057" cy="2972070"/>
            </a:xfrm>
            <a:custGeom>
              <a:avLst/>
              <a:gdLst/>
              <a:ahLst/>
              <a:cxnLst>
                <a:cxn ang="0">
                  <a:pos x="51" y="505"/>
                </a:cxn>
                <a:cxn ang="0">
                  <a:pos x="24" y="489"/>
                </a:cxn>
                <a:cxn ang="0">
                  <a:pos x="0" y="471"/>
                </a:cxn>
                <a:cxn ang="0">
                  <a:pos x="0" y="471"/>
                </a:cxn>
                <a:cxn ang="0">
                  <a:pos x="342" y="0"/>
                </a:cxn>
                <a:cxn ang="0">
                  <a:pos x="342" y="0"/>
                </a:cxn>
                <a:cxn ang="0">
                  <a:pos x="51" y="505"/>
                </a:cxn>
              </a:cxnLst>
              <a:rect l="0" t="0" r="r" b="b"/>
              <a:pathLst>
                <a:path w="342" h="505">
                  <a:moveTo>
                    <a:pt x="51" y="505"/>
                  </a:moveTo>
                  <a:lnTo>
                    <a:pt x="24" y="489"/>
                  </a:lnTo>
                  <a:lnTo>
                    <a:pt x="0" y="471"/>
                  </a:lnTo>
                  <a:lnTo>
                    <a:pt x="0" y="471"/>
                  </a:lnTo>
                  <a:lnTo>
                    <a:pt x="342" y="0"/>
                  </a:lnTo>
                  <a:lnTo>
                    <a:pt x="342" y="0"/>
                  </a:lnTo>
                  <a:lnTo>
                    <a:pt x="51" y="50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9" name="Freeform 137"/>
            <p:cNvSpPr>
              <a:spLocks/>
            </p:cNvSpPr>
            <p:nvPr/>
          </p:nvSpPr>
          <p:spPr bwMode="auto">
            <a:xfrm>
              <a:off x="4620634" y="3437473"/>
              <a:ext cx="1382554" cy="3266334"/>
            </a:xfrm>
            <a:custGeom>
              <a:avLst/>
              <a:gdLst/>
              <a:ahLst/>
              <a:cxnLst>
                <a:cxn ang="0">
                  <a:pos x="55" y="555"/>
                </a:cxn>
                <a:cxn ang="0">
                  <a:pos x="27" y="545"/>
                </a:cxn>
                <a:cxn ang="0">
                  <a:pos x="0" y="533"/>
                </a:cxn>
                <a:cxn ang="0">
                  <a:pos x="0" y="533"/>
                </a:cxn>
                <a:cxn ang="0">
                  <a:pos x="235" y="0"/>
                </a:cxn>
                <a:cxn ang="0">
                  <a:pos x="235" y="0"/>
                </a:cxn>
                <a:cxn ang="0">
                  <a:pos x="55" y="555"/>
                </a:cxn>
              </a:cxnLst>
              <a:rect l="0" t="0" r="r" b="b"/>
              <a:pathLst>
                <a:path w="235" h="555">
                  <a:moveTo>
                    <a:pt x="55" y="555"/>
                  </a:moveTo>
                  <a:lnTo>
                    <a:pt x="27" y="545"/>
                  </a:lnTo>
                  <a:lnTo>
                    <a:pt x="0" y="533"/>
                  </a:lnTo>
                  <a:lnTo>
                    <a:pt x="0" y="533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55" y="55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0" name="Freeform 139"/>
            <p:cNvSpPr>
              <a:spLocks/>
            </p:cNvSpPr>
            <p:nvPr/>
          </p:nvSpPr>
          <p:spPr bwMode="auto">
            <a:xfrm>
              <a:off x="5289646" y="3425238"/>
              <a:ext cx="717751" cy="3407581"/>
            </a:xfrm>
            <a:custGeom>
              <a:avLst/>
              <a:gdLst/>
              <a:ahLst/>
              <a:cxnLst>
                <a:cxn ang="0">
                  <a:pos x="60" y="579"/>
                </a:cxn>
                <a:cxn ang="0">
                  <a:pos x="30" y="576"/>
                </a:cxn>
                <a:cxn ang="0">
                  <a:pos x="0" y="570"/>
                </a:cxn>
                <a:cxn ang="0">
                  <a:pos x="0" y="570"/>
                </a:cxn>
                <a:cxn ang="0">
                  <a:pos x="122" y="0"/>
                </a:cxn>
                <a:cxn ang="0">
                  <a:pos x="122" y="0"/>
                </a:cxn>
                <a:cxn ang="0">
                  <a:pos x="60" y="579"/>
                </a:cxn>
              </a:cxnLst>
              <a:rect l="0" t="0" r="r" b="b"/>
              <a:pathLst>
                <a:path w="122" h="579">
                  <a:moveTo>
                    <a:pt x="60" y="579"/>
                  </a:moveTo>
                  <a:lnTo>
                    <a:pt x="30" y="576"/>
                  </a:lnTo>
                  <a:lnTo>
                    <a:pt x="0" y="570"/>
                  </a:lnTo>
                  <a:lnTo>
                    <a:pt x="0" y="57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60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1" name="Freeform 141"/>
            <p:cNvSpPr>
              <a:spLocks/>
            </p:cNvSpPr>
            <p:nvPr/>
          </p:nvSpPr>
          <p:spPr bwMode="auto">
            <a:xfrm>
              <a:off x="6007397" y="3442893"/>
              <a:ext cx="358876" cy="3425237"/>
            </a:xfrm>
            <a:custGeom>
              <a:avLst/>
              <a:gdLst/>
              <a:ahLst/>
              <a:cxnLst>
                <a:cxn ang="0">
                  <a:pos x="61" y="579"/>
                </a:cxn>
                <a:cxn ang="0">
                  <a:pos x="31" y="582"/>
                </a:cxn>
                <a:cxn ang="0">
                  <a:pos x="0" y="582"/>
                </a:cxn>
                <a:cxn ang="0">
                  <a:pos x="0" y="58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1" y="579"/>
                </a:cxn>
              </a:cxnLst>
              <a:rect l="0" t="0" r="r" b="b"/>
              <a:pathLst>
                <a:path w="61" h="582">
                  <a:moveTo>
                    <a:pt x="61" y="579"/>
                  </a:moveTo>
                  <a:lnTo>
                    <a:pt x="31" y="582"/>
                  </a:lnTo>
                  <a:lnTo>
                    <a:pt x="0" y="582"/>
                  </a:lnTo>
                  <a:lnTo>
                    <a:pt x="0" y="582"/>
                  </a:lnTo>
                  <a:lnTo>
                    <a:pt x="0" y="0"/>
                  </a:lnTo>
                  <a:lnTo>
                    <a:pt x="0" y="0"/>
                  </a:lnTo>
                  <a:lnTo>
                    <a:pt x="61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2" name="Freeform 143"/>
            <p:cNvSpPr>
              <a:spLocks/>
            </p:cNvSpPr>
            <p:nvPr/>
          </p:nvSpPr>
          <p:spPr bwMode="auto">
            <a:xfrm>
              <a:off x="6005724" y="3442893"/>
              <a:ext cx="1058977" cy="3354613"/>
            </a:xfrm>
            <a:custGeom>
              <a:avLst/>
              <a:gdLst/>
              <a:ahLst/>
              <a:cxnLst>
                <a:cxn ang="0">
                  <a:pos x="180" y="553"/>
                </a:cxn>
                <a:cxn ang="0">
                  <a:pos x="150" y="562"/>
                </a:cxn>
                <a:cxn ang="0">
                  <a:pos x="120" y="570"/>
                </a:cxn>
                <a:cxn ang="0">
                  <a:pos x="120" y="57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80" y="553"/>
                </a:cxn>
              </a:cxnLst>
              <a:rect l="0" t="0" r="r" b="b"/>
              <a:pathLst>
                <a:path w="180" h="570">
                  <a:moveTo>
                    <a:pt x="180" y="553"/>
                  </a:moveTo>
                  <a:lnTo>
                    <a:pt x="150" y="562"/>
                  </a:lnTo>
                  <a:lnTo>
                    <a:pt x="120" y="570"/>
                  </a:lnTo>
                  <a:lnTo>
                    <a:pt x="120" y="57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80" y="55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3" name="Freeform 145"/>
            <p:cNvSpPr>
              <a:spLocks/>
            </p:cNvSpPr>
            <p:nvPr/>
          </p:nvSpPr>
          <p:spPr bwMode="auto">
            <a:xfrm>
              <a:off x="6005724" y="3442893"/>
              <a:ext cx="1712013" cy="3125087"/>
            </a:xfrm>
            <a:custGeom>
              <a:avLst/>
              <a:gdLst/>
              <a:ahLst/>
              <a:cxnLst>
                <a:cxn ang="0">
                  <a:pos x="291" y="504"/>
                </a:cxn>
                <a:cxn ang="0">
                  <a:pos x="264" y="519"/>
                </a:cxn>
                <a:cxn ang="0">
                  <a:pos x="237" y="531"/>
                </a:cxn>
                <a:cxn ang="0">
                  <a:pos x="237" y="53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91" y="504"/>
                </a:cxn>
              </a:cxnLst>
              <a:rect l="0" t="0" r="r" b="b"/>
              <a:pathLst>
                <a:path w="291" h="531">
                  <a:moveTo>
                    <a:pt x="291" y="504"/>
                  </a:moveTo>
                  <a:lnTo>
                    <a:pt x="264" y="519"/>
                  </a:lnTo>
                  <a:lnTo>
                    <a:pt x="237" y="531"/>
                  </a:lnTo>
                  <a:lnTo>
                    <a:pt x="237" y="531"/>
                  </a:lnTo>
                  <a:lnTo>
                    <a:pt x="0" y="0"/>
                  </a:lnTo>
                  <a:lnTo>
                    <a:pt x="0" y="0"/>
                  </a:lnTo>
                  <a:lnTo>
                    <a:pt x="291" y="50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4" name="Freeform 147"/>
            <p:cNvSpPr>
              <a:spLocks/>
            </p:cNvSpPr>
            <p:nvPr/>
          </p:nvSpPr>
          <p:spPr bwMode="auto">
            <a:xfrm>
              <a:off x="5999374" y="3431123"/>
              <a:ext cx="2288567" cy="2771970"/>
            </a:xfrm>
            <a:custGeom>
              <a:avLst/>
              <a:gdLst/>
              <a:ahLst/>
              <a:cxnLst>
                <a:cxn ang="0">
                  <a:pos x="389" y="432"/>
                </a:cxn>
                <a:cxn ang="0">
                  <a:pos x="366" y="453"/>
                </a:cxn>
                <a:cxn ang="0">
                  <a:pos x="342" y="471"/>
                </a:cxn>
                <a:cxn ang="0">
                  <a:pos x="342" y="47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89" y="432"/>
                </a:cxn>
              </a:cxnLst>
              <a:rect l="0" t="0" r="r" b="b"/>
              <a:pathLst>
                <a:path w="389" h="471">
                  <a:moveTo>
                    <a:pt x="389" y="432"/>
                  </a:moveTo>
                  <a:lnTo>
                    <a:pt x="366" y="453"/>
                  </a:lnTo>
                  <a:lnTo>
                    <a:pt x="342" y="471"/>
                  </a:lnTo>
                  <a:lnTo>
                    <a:pt x="342" y="471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9" y="4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5" name="Freeform 149"/>
            <p:cNvSpPr>
              <a:spLocks/>
            </p:cNvSpPr>
            <p:nvPr/>
          </p:nvSpPr>
          <p:spPr bwMode="auto">
            <a:xfrm>
              <a:off x="6006931" y="3435336"/>
              <a:ext cx="2770990" cy="2283491"/>
            </a:xfrm>
            <a:custGeom>
              <a:avLst/>
              <a:gdLst/>
              <a:ahLst/>
              <a:cxnLst>
                <a:cxn ang="0">
                  <a:pos x="471" y="342"/>
                </a:cxn>
                <a:cxn ang="0">
                  <a:pos x="453" y="366"/>
                </a:cxn>
                <a:cxn ang="0">
                  <a:pos x="434" y="388"/>
                </a:cxn>
                <a:cxn ang="0">
                  <a:pos x="434" y="38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71" y="342"/>
                </a:cxn>
              </a:cxnLst>
              <a:rect l="0" t="0" r="r" b="b"/>
              <a:pathLst>
                <a:path w="471" h="388">
                  <a:moveTo>
                    <a:pt x="471" y="342"/>
                  </a:moveTo>
                  <a:lnTo>
                    <a:pt x="453" y="366"/>
                  </a:lnTo>
                  <a:lnTo>
                    <a:pt x="434" y="388"/>
                  </a:lnTo>
                  <a:lnTo>
                    <a:pt x="434" y="388"/>
                  </a:lnTo>
                  <a:lnTo>
                    <a:pt x="0" y="0"/>
                  </a:lnTo>
                  <a:lnTo>
                    <a:pt x="0" y="0"/>
                  </a:lnTo>
                  <a:lnTo>
                    <a:pt x="471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6" name="Freeform 151"/>
            <p:cNvSpPr>
              <a:spLocks/>
            </p:cNvSpPr>
            <p:nvPr/>
          </p:nvSpPr>
          <p:spPr bwMode="auto">
            <a:xfrm>
              <a:off x="5999840" y="3432795"/>
              <a:ext cx="3129866" cy="1712618"/>
            </a:xfrm>
            <a:custGeom>
              <a:avLst/>
              <a:gdLst/>
              <a:ahLst/>
              <a:cxnLst>
                <a:cxn ang="0">
                  <a:pos x="532" y="237"/>
                </a:cxn>
                <a:cxn ang="0">
                  <a:pos x="519" y="264"/>
                </a:cxn>
                <a:cxn ang="0">
                  <a:pos x="504" y="291"/>
                </a:cxn>
                <a:cxn ang="0">
                  <a:pos x="504" y="29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32" y="237"/>
                </a:cxn>
              </a:cxnLst>
              <a:rect l="0" t="0" r="r" b="b"/>
              <a:pathLst>
                <a:path w="532" h="291">
                  <a:moveTo>
                    <a:pt x="532" y="237"/>
                  </a:moveTo>
                  <a:lnTo>
                    <a:pt x="519" y="264"/>
                  </a:lnTo>
                  <a:lnTo>
                    <a:pt x="504" y="291"/>
                  </a:lnTo>
                  <a:lnTo>
                    <a:pt x="504" y="29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32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7" name="Freeform 153"/>
            <p:cNvSpPr>
              <a:spLocks/>
            </p:cNvSpPr>
            <p:nvPr/>
          </p:nvSpPr>
          <p:spPr bwMode="auto">
            <a:xfrm>
              <a:off x="6007397" y="3438680"/>
              <a:ext cx="3353428" cy="1059352"/>
            </a:xfrm>
            <a:custGeom>
              <a:avLst/>
              <a:gdLst/>
              <a:ahLst/>
              <a:cxnLst>
                <a:cxn ang="0">
                  <a:pos x="570" y="122"/>
                </a:cxn>
                <a:cxn ang="0">
                  <a:pos x="562" y="150"/>
                </a:cxn>
                <a:cxn ang="0">
                  <a:pos x="553" y="180"/>
                </a:cxn>
                <a:cxn ang="0">
                  <a:pos x="553" y="18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70" y="122"/>
                </a:cxn>
              </a:cxnLst>
              <a:rect l="0" t="0" r="r" b="b"/>
              <a:pathLst>
                <a:path w="570" h="180">
                  <a:moveTo>
                    <a:pt x="570" y="122"/>
                  </a:moveTo>
                  <a:lnTo>
                    <a:pt x="562" y="150"/>
                  </a:lnTo>
                  <a:lnTo>
                    <a:pt x="553" y="180"/>
                  </a:lnTo>
                  <a:lnTo>
                    <a:pt x="553" y="180"/>
                  </a:lnTo>
                  <a:lnTo>
                    <a:pt x="0" y="0"/>
                  </a:lnTo>
                  <a:lnTo>
                    <a:pt x="0" y="0"/>
                  </a:lnTo>
                  <a:lnTo>
                    <a:pt x="570" y="1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</p:grpSp>
      <p:sp>
        <p:nvSpPr>
          <p:cNvPr id="34" name="テキスト ボックス 33"/>
          <p:cNvSpPr txBox="1"/>
          <p:nvPr/>
        </p:nvSpPr>
        <p:spPr>
          <a:xfrm>
            <a:off x="9231305" y="6198648"/>
            <a:ext cx="2776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4</a:t>
            </a:r>
            <a:r>
              <a:rPr kumimoji="1" lang="en-US" altLang="ja-JP" dirty="0"/>
              <a:t> seconds per round trip</a:t>
            </a:r>
            <a:endParaRPr kumimoji="1" lang="ja-JP" altLang="en-US" dirty="0"/>
          </a:p>
        </p:txBody>
      </p:sp>
      <p:sp>
        <p:nvSpPr>
          <p:cNvPr id="35" name="楕円 34"/>
          <p:cNvSpPr/>
          <p:nvPr/>
        </p:nvSpPr>
        <p:spPr>
          <a:xfrm>
            <a:off x="2415803" y="404587"/>
            <a:ext cx="391373" cy="39137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43233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000"/>
    </mc:Choice>
    <mc:Fallback xmlns="">
      <p:transition spd="slow" advTm="1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5000" accel="10000" decel="1000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1.38778E-17 L 0.56706 -0.0090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46" y="-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グループ化 65"/>
          <p:cNvGrpSpPr/>
          <p:nvPr/>
        </p:nvGrpSpPr>
        <p:grpSpPr>
          <a:xfrm>
            <a:off x="2663506" y="1"/>
            <a:ext cx="6875400" cy="6868129"/>
            <a:chOff x="2561907" y="1"/>
            <a:chExt cx="6875400" cy="6868129"/>
          </a:xfrm>
          <a:solidFill>
            <a:schemeClr val="tx1"/>
          </a:solidFill>
        </p:grpSpPr>
        <p:sp>
          <p:nvSpPr>
            <p:cNvPr id="67" name="Freeform 95"/>
            <p:cNvSpPr>
              <a:spLocks/>
            </p:cNvSpPr>
            <p:nvPr/>
          </p:nvSpPr>
          <p:spPr bwMode="auto">
            <a:xfrm>
              <a:off x="6013281" y="3440352"/>
              <a:ext cx="3424026" cy="359002"/>
            </a:xfrm>
            <a:custGeom>
              <a:avLst/>
              <a:gdLst/>
              <a:ahLst/>
              <a:cxnLst>
                <a:cxn ang="0">
                  <a:pos x="582" y="0"/>
                </a:cxn>
                <a:cxn ang="0">
                  <a:pos x="581" y="30"/>
                </a:cxn>
                <a:cxn ang="0">
                  <a:pos x="579" y="61"/>
                </a:cxn>
                <a:cxn ang="0">
                  <a:pos x="579" y="6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82" y="0"/>
                </a:cxn>
              </a:cxnLst>
              <a:rect l="0" t="0" r="r" b="b"/>
              <a:pathLst>
                <a:path w="582" h="61">
                  <a:moveTo>
                    <a:pt x="582" y="0"/>
                  </a:moveTo>
                  <a:lnTo>
                    <a:pt x="581" y="30"/>
                  </a:lnTo>
                  <a:lnTo>
                    <a:pt x="579" y="61"/>
                  </a:lnTo>
                  <a:lnTo>
                    <a:pt x="579" y="6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69" name="Freeform 97"/>
            <p:cNvSpPr>
              <a:spLocks/>
            </p:cNvSpPr>
            <p:nvPr/>
          </p:nvSpPr>
          <p:spPr bwMode="auto">
            <a:xfrm>
              <a:off x="6017490" y="2723682"/>
              <a:ext cx="3406377" cy="718005"/>
            </a:xfrm>
            <a:custGeom>
              <a:avLst/>
              <a:gdLst/>
              <a:ahLst/>
              <a:cxnLst>
                <a:cxn ang="0">
                  <a:pos x="568" y="0"/>
                </a:cxn>
                <a:cxn ang="0">
                  <a:pos x="574" y="30"/>
                </a:cxn>
                <a:cxn ang="0">
                  <a:pos x="579" y="60"/>
                </a:cxn>
                <a:cxn ang="0">
                  <a:pos x="579" y="60"/>
                </a:cxn>
                <a:cxn ang="0">
                  <a:pos x="0" y="122"/>
                </a:cxn>
                <a:cxn ang="0">
                  <a:pos x="0" y="122"/>
                </a:cxn>
                <a:cxn ang="0">
                  <a:pos x="568" y="0"/>
                </a:cxn>
              </a:cxnLst>
              <a:rect l="0" t="0" r="r" b="b"/>
              <a:pathLst>
                <a:path w="579" h="122">
                  <a:moveTo>
                    <a:pt x="568" y="0"/>
                  </a:moveTo>
                  <a:lnTo>
                    <a:pt x="574" y="30"/>
                  </a:lnTo>
                  <a:lnTo>
                    <a:pt x="579" y="60"/>
                  </a:lnTo>
                  <a:lnTo>
                    <a:pt x="579" y="60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56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0" name="Freeform 99"/>
            <p:cNvSpPr>
              <a:spLocks/>
            </p:cNvSpPr>
            <p:nvPr/>
          </p:nvSpPr>
          <p:spPr bwMode="auto">
            <a:xfrm>
              <a:off x="6005724" y="2046874"/>
              <a:ext cx="3259297" cy="1394813"/>
            </a:xfrm>
            <a:custGeom>
              <a:avLst/>
              <a:gdLst/>
              <a:ahLst/>
              <a:cxnLst>
                <a:cxn ang="0">
                  <a:pos x="531" y="0"/>
                </a:cxn>
                <a:cxn ang="0">
                  <a:pos x="543" y="27"/>
                </a:cxn>
                <a:cxn ang="0">
                  <a:pos x="554" y="57"/>
                </a:cxn>
                <a:cxn ang="0">
                  <a:pos x="554" y="57"/>
                </a:cxn>
                <a:cxn ang="0">
                  <a:pos x="0" y="237"/>
                </a:cxn>
                <a:cxn ang="0">
                  <a:pos x="0" y="237"/>
                </a:cxn>
                <a:cxn ang="0">
                  <a:pos x="531" y="0"/>
                </a:cxn>
              </a:cxnLst>
              <a:rect l="0" t="0" r="r" b="b"/>
              <a:pathLst>
                <a:path w="554" h="237">
                  <a:moveTo>
                    <a:pt x="531" y="0"/>
                  </a:moveTo>
                  <a:lnTo>
                    <a:pt x="543" y="27"/>
                  </a:lnTo>
                  <a:lnTo>
                    <a:pt x="554" y="57"/>
                  </a:lnTo>
                  <a:lnTo>
                    <a:pt x="554" y="57"/>
                  </a:lnTo>
                  <a:lnTo>
                    <a:pt x="0" y="237"/>
                  </a:lnTo>
                  <a:lnTo>
                    <a:pt x="0" y="237"/>
                  </a:lnTo>
                  <a:lnTo>
                    <a:pt x="53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1" name="Freeform 101"/>
            <p:cNvSpPr>
              <a:spLocks/>
            </p:cNvSpPr>
            <p:nvPr/>
          </p:nvSpPr>
          <p:spPr bwMode="auto">
            <a:xfrm>
              <a:off x="6020838" y="1420027"/>
              <a:ext cx="2965136" cy="2012768"/>
            </a:xfrm>
            <a:custGeom>
              <a:avLst/>
              <a:gdLst/>
              <a:ahLst/>
              <a:cxnLst>
                <a:cxn ang="0">
                  <a:pos x="471" y="0"/>
                </a:cxn>
                <a:cxn ang="0">
                  <a:pos x="489" y="25"/>
                </a:cxn>
                <a:cxn ang="0">
                  <a:pos x="504" y="51"/>
                </a:cxn>
                <a:cxn ang="0">
                  <a:pos x="504" y="51"/>
                </a:cxn>
                <a:cxn ang="0">
                  <a:pos x="0" y="342"/>
                </a:cxn>
                <a:cxn ang="0">
                  <a:pos x="0" y="342"/>
                </a:cxn>
                <a:cxn ang="0">
                  <a:pos x="471" y="0"/>
                </a:cxn>
              </a:cxnLst>
              <a:rect l="0" t="0" r="r" b="b"/>
              <a:pathLst>
                <a:path w="504" h="342">
                  <a:moveTo>
                    <a:pt x="471" y="0"/>
                  </a:moveTo>
                  <a:lnTo>
                    <a:pt x="489" y="25"/>
                  </a:lnTo>
                  <a:lnTo>
                    <a:pt x="504" y="51"/>
                  </a:lnTo>
                  <a:lnTo>
                    <a:pt x="504" y="51"/>
                  </a:lnTo>
                  <a:lnTo>
                    <a:pt x="0" y="342"/>
                  </a:lnTo>
                  <a:lnTo>
                    <a:pt x="0" y="342"/>
                  </a:lnTo>
                  <a:lnTo>
                    <a:pt x="47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2" name="Freeform 103"/>
            <p:cNvSpPr>
              <a:spLocks/>
            </p:cNvSpPr>
            <p:nvPr/>
          </p:nvSpPr>
          <p:spPr bwMode="auto">
            <a:xfrm>
              <a:off x="6017490" y="882794"/>
              <a:ext cx="2541545" cy="2548329"/>
            </a:xfrm>
            <a:custGeom>
              <a:avLst/>
              <a:gdLst/>
              <a:ahLst/>
              <a:cxnLst>
                <a:cxn ang="0">
                  <a:pos x="388" y="0"/>
                </a:cxn>
                <a:cxn ang="0">
                  <a:pos x="411" y="21"/>
                </a:cxn>
                <a:cxn ang="0">
                  <a:pos x="432" y="43"/>
                </a:cxn>
                <a:cxn ang="0">
                  <a:pos x="432" y="43"/>
                </a:cxn>
                <a:cxn ang="0">
                  <a:pos x="0" y="433"/>
                </a:cxn>
                <a:cxn ang="0">
                  <a:pos x="0" y="433"/>
                </a:cxn>
                <a:cxn ang="0">
                  <a:pos x="388" y="0"/>
                </a:cxn>
              </a:cxnLst>
              <a:rect l="0" t="0" r="r" b="b"/>
              <a:pathLst>
                <a:path w="432" h="433">
                  <a:moveTo>
                    <a:pt x="388" y="0"/>
                  </a:moveTo>
                  <a:lnTo>
                    <a:pt x="411" y="21"/>
                  </a:lnTo>
                  <a:lnTo>
                    <a:pt x="432" y="43"/>
                  </a:lnTo>
                  <a:lnTo>
                    <a:pt x="432" y="43"/>
                  </a:lnTo>
                  <a:lnTo>
                    <a:pt x="0" y="433"/>
                  </a:lnTo>
                  <a:lnTo>
                    <a:pt x="0" y="433"/>
                  </a:lnTo>
                  <a:lnTo>
                    <a:pt x="38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3" name="Freeform 105"/>
            <p:cNvSpPr>
              <a:spLocks/>
            </p:cNvSpPr>
            <p:nvPr/>
          </p:nvSpPr>
          <p:spPr bwMode="auto">
            <a:xfrm>
              <a:off x="6017490" y="451496"/>
              <a:ext cx="2012057" cy="2966184"/>
            </a:xfrm>
            <a:custGeom>
              <a:avLst/>
              <a:gdLst/>
              <a:ahLst/>
              <a:cxnLst>
                <a:cxn ang="0">
                  <a:pos x="291" y="0"/>
                </a:cxn>
                <a:cxn ang="0">
                  <a:pos x="316" y="15"/>
                </a:cxn>
                <a:cxn ang="0">
                  <a:pos x="342" y="33"/>
                </a:cxn>
                <a:cxn ang="0">
                  <a:pos x="342" y="33"/>
                </a:cxn>
                <a:cxn ang="0">
                  <a:pos x="0" y="504"/>
                </a:cxn>
                <a:cxn ang="0">
                  <a:pos x="0" y="504"/>
                </a:cxn>
                <a:cxn ang="0">
                  <a:pos x="291" y="0"/>
                </a:cxn>
              </a:cxnLst>
              <a:rect l="0" t="0" r="r" b="b"/>
              <a:pathLst>
                <a:path w="342" h="504">
                  <a:moveTo>
                    <a:pt x="291" y="0"/>
                  </a:moveTo>
                  <a:lnTo>
                    <a:pt x="316" y="15"/>
                  </a:lnTo>
                  <a:lnTo>
                    <a:pt x="342" y="33"/>
                  </a:lnTo>
                  <a:lnTo>
                    <a:pt x="342" y="33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29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4" name="Freeform 107"/>
            <p:cNvSpPr>
              <a:spLocks/>
            </p:cNvSpPr>
            <p:nvPr/>
          </p:nvSpPr>
          <p:spPr bwMode="auto">
            <a:xfrm>
              <a:off x="6005724" y="164789"/>
              <a:ext cx="1394320" cy="3266334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209" y="11"/>
                </a:cxn>
                <a:cxn ang="0">
                  <a:pos x="237" y="23"/>
                </a:cxn>
                <a:cxn ang="0">
                  <a:pos x="237" y="23"/>
                </a:cxn>
                <a:cxn ang="0">
                  <a:pos x="0" y="555"/>
                </a:cxn>
                <a:cxn ang="0">
                  <a:pos x="0" y="555"/>
                </a:cxn>
                <a:cxn ang="0">
                  <a:pos x="180" y="0"/>
                </a:cxn>
              </a:cxnLst>
              <a:rect l="0" t="0" r="r" b="b"/>
              <a:pathLst>
                <a:path w="237" h="555">
                  <a:moveTo>
                    <a:pt x="180" y="0"/>
                  </a:moveTo>
                  <a:lnTo>
                    <a:pt x="209" y="11"/>
                  </a:lnTo>
                  <a:lnTo>
                    <a:pt x="237" y="23"/>
                  </a:lnTo>
                  <a:lnTo>
                    <a:pt x="237" y="23"/>
                  </a:lnTo>
                  <a:lnTo>
                    <a:pt x="0" y="555"/>
                  </a:lnTo>
                  <a:lnTo>
                    <a:pt x="0" y="555"/>
                  </a:lnTo>
                  <a:lnTo>
                    <a:pt x="18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5" name="Freeform 109"/>
            <p:cNvSpPr>
              <a:spLocks/>
            </p:cNvSpPr>
            <p:nvPr/>
          </p:nvSpPr>
          <p:spPr bwMode="auto">
            <a:xfrm>
              <a:off x="5999840" y="5886"/>
              <a:ext cx="711868" cy="3419351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91" y="5"/>
                </a:cxn>
                <a:cxn ang="0">
                  <a:pos x="121" y="11"/>
                </a:cxn>
                <a:cxn ang="0">
                  <a:pos x="121" y="11"/>
                </a:cxn>
                <a:cxn ang="0">
                  <a:pos x="0" y="581"/>
                </a:cxn>
                <a:cxn ang="0">
                  <a:pos x="0" y="581"/>
                </a:cxn>
                <a:cxn ang="0">
                  <a:pos x="61" y="0"/>
                </a:cxn>
              </a:cxnLst>
              <a:rect l="0" t="0" r="r" b="b"/>
              <a:pathLst>
                <a:path w="121" h="581">
                  <a:moveTo>
                    <a:pt x="61" y="0"/>
                  </a:moveTo>
                  <a:lnTo>
                    <a:pt x="91" y="5"/>
                  </a:lnTo>
                  <a:lnTo>
                    <a:pt x="121" y="11"/>
                  </a:lnTo>
                  <a:lnTo>
                    <a:pt x="121" y="11"/>
                  </a:lnTo>
                  <a:lnTo>
                    <a:pt x="0" y="581"/>
                  </a:lnTo>
                  <a:lnTo>
                    <a:pt x="0" y="581"/>
                  </a:lnTo>
                  <a:lnTo>
                    <a:pt x="6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6" name="Freeform 111"/>
            <p:cNvSpPr>
              <a:spLocks/>
            </p:cNvSpPr>
            <p:nvPr/>
          </p:nvSpPr>
          <p:spPr bwMode="auto">
            <a:xfrm>
              <a:off x="5635082" y="1"/>
              <a:ext cx="364759" cy="3425237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2" y="1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582"/>
                </a:cxn>
                <a:cxn ang="0">
                  <a:pos x="62" y="582"/>
                </a:cxn>
                <a:cxn ang="0">
                  <a:pos x="0" y="3"/>
                </a:cxn>
              </a:cxnLst>
              <a:rect l="0" t="0" r="r" b="b"/>
              <a:pathLst>
                <a:path w="62" h="582">
                  <a:moveTo>
                    <a:pt x="0" y="3"/>
                  </a:moveTo>
                  <a:lnTo>
                    <a:pt x="32" y="1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82"/>
                  </a:lnTo>
                  <a:lnTo>
                    <a:pt x="62" y="582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7" name="Freeform 113"/>
            <p:cNvSpPr>
              <a:spLocks/>
            </p:cNvSpPr>
            <p:nvPr/>
          </p:nvSpPr>
          <p:spPr bwMode="auto">
            <a:xfrm>
              <a:off x="4940863" y="88280"/>
              <a:ext cx="1058977" cy="3354613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8" y="7"/>
                </a:cxn>
                <a:cxn ang="0">
                  <a:pos x="58" y="0"/>
                </a:cxn>
                <a:cxn ang="0">
                  <a:pos x="58" y="0"/>
                </a:cxn>
                <a:cxn ang="0">
                  <a:pos x="180" y="570"/>
                </a:cxn>
                <a:cxn ang="0">
                  <a:pos x="180" y="570"/>
                </a:cxn>
                <a:cxn ang="0">
                  <a:pos x="0" y="15"/>
                </a:cxn>
              </a:cxnLst>
              <a:rect l="0" t="0" r="r" b="b"/>
              <a:pathLst>
                <a:path w="180" h="570">
                  <a:moveTo>
                    <a:pt x="0" y="15"/>
                  </a:moveTo>
                  <a:lnTo>
                    <a:pt x="28" y="7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180" y="570"/>
                  </a:lnTo>
                  <a:lnTo>
                    <a:pt x="180" y="570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8" name="Freeform 115"/>
            <p:cNvSpPr>
              <a:spLocks/>
            </p:cNvSpPr>
            <p:nvPr/>
          </p:nvSpPr>
          <p:spPr bwMode="auto">
            <a:xfrm>
              <a:off x="4269711" y="306036"/>
              <a:ext cx="1723780" cy="3125087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27" y="12"/>
                </a:cxn>
                <a:cxn ang="0">
                  <a:pos x="56" y="0"/>
                </a:cxn>
                <a:cxn ang="0">
                  <a:pos x="56" y="0"/>
                </a:cxn>
                <a:cxn ang="0">
                  <a:pos x="293" y="531"/>
                </a:cxn>
                <a:cxn ang="0">
                  <a:pos x="293" y="531"/>
                </a:cxn>
                <a:cxn ang="0">
                  <a:pos x="0" y="27"/>
                </a:cxn>
              </a:cxnLst>
              <a:rect l="0" t="0" r="r" b="b"/>
              <a:pathLst>
                <a:path w="293" h="531">
                  <a:moveTo>
                    <a:pt x="0" y="27"/>
                  </a:moveTo>
                  <a:lnTo>
                    <a:pt x="27" y="12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293" y="531"/>
                  </a:lnTo>
                  <a:lnTo>
                    <a:pt x="293" y="531"/>
                  </a:lnTo>
                  <a:lnTo>
                    <a:pt x="0" y="2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9" name="Freeform 117"/>
            <p:cNvSpPr>
              <a:spLocks/>
            </p:cNvSpPr>
            <p:nvPr/>
          </p:nvSpPr>
          <p:spPr bwMode="auto">
            <a:xfrm>
              <a:off x="3693623" y="659153"/>
              <a:ext cx="2294451" cy="2771970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24" y="18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390" y="471"/>
                </a:cxn>
                <a:cxn ang="0">
                  <a:pos x="390" y="471"/>
                </a:cxn>
                <a:cxn ang="0">
                  <a:pos x="0" y="39"/>
                </a:cxn>
              </a:cxnLst>
              <a:rect l="0" t="0" r="r" b="b"/>
              <a:pathLst>
                <a:path w="390" h="471">
                  <a:moveTo>
                    <a:pt x="0" y="39"/>
                  </a:moveTo>
                  <a:lnTo>
                    <a:pt x="24" y="18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390" y="471"/>
                  </a:lnTo>
                  <a:lnTo>
                    <a:pt x="390" y="471"/>
                  </a:lnTo>
                  <a:lnTo>
                    <a:pt x="0" y="3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0" name="Freeform 119"/>
            <p:cNvSpPr>
              <a:spLocks/>
            </p:cNvSpPr>
            <p:nvPr/>
          </p:nvSpPr>
          <p:spPr bwMode="auto">
            <a:xfrm>
              <a:off x="3217084" y="1135861"/>
              <a:ext cx="2770990" cy="2295262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8" y="24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471" y="390"/>
                </a:cxn>
                <a:cxn ang="0">
                  <a:pos x="471" y="390"/>
                </a:cxn>
                <a:cxn ang="0">
                  <a:pos x="0" y="48"/>
                </a:cxn>
              </a:cxnLst>
              <a:rect l="0" t="0" r="r" b="b"/>
              <a:pathLst>
                <a:path w="471" h="390">
                  <a:moveTo>
                    <a:pt x="0" y="48"/>
                  </a:moveTo>
                  <a:lnTo>
                    <a:pt x="18" y="24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71" y="390"/>
                  </a:lnTo>
                  <a:lnTo>
                    <a:pt x="471" y="390"/>
                  </a:lnTo>
                  <a:lnTo>
                    <a:pt x="0" y="4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1" name="Freeform 121"/>
            <p:cNvSpPr>
              <a:spLocks/>
            </p:cNvSpPr>
            <p:nvPr/>
          </p:nvSpPr>
          <p:spPr bwMode="auto">
            <a:xfrm>
              <a:off x="2864091" y="1718505"/>
              <a:ext cx="3123983" cy="1712618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12" y="27"/>
                </a:cxn>
                <a:cxn ang="0">
                  <a:pos x="27" y="0"/>
                </a:cxn>
                <a:cxn ang="0">
                  <a:pos x="27" y="0"/>
                </a:cxn>
                <a:cxn ang="0">
                  <a:pos x="531" y="291"/>
                </a:cxn>
                <a:cxn ang="0">
                  <a:pos x="531" y="291"/>
                </a:cxn>
                <a:cxn ang="0">
                  <a:pos x="0" y="54"/>
                </a:cxn>
              </a:cxnLst>
              <a:rect l="0" t="0" r="r" b="b"/>
              <a:pathLst>
                <a:path w="531" h="291">
                  <a:moveTo>
                    <a:pt x="0" y="54"/>
                  </a:moveTo>
                  <a:lnTo>
                    <a:pt x="12" y="27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531" y="291"/>
                  </a:lnTo>
                  <a:lnTo>
                    <a:pt x="531" y="291"/>
                  </a:lnTo>
                  <a:lnTo>
                    <a:pt x="0" y="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2" name="Freeform 123"/>
            <p:cNvSpPr>
              <a:spLocks/>
            </p:cNvSpPr>
            <p:nvPr/>
          </p:nvSpPr>
          <p:spPr bwMode="auto">
            <a:xfrm>
              <a:off x="2634646" y="2371771"/>
              <a:ext cx="3353428" cy="1059352"/>
            </a:xfrm>
            <a:custGeom>
              <a:avLst/>
              <a:gdLst/>
              <a:ahLst/>
              <a:cxnLst>
                <a:cxn ang="0">
                  <a:pos x="0" y="59"/>
                </a:cxn>
                <a:cxn ang="0">
                  <a:pos x="8" y="30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570" y="180"/>
                </a:cxn>
                <a:cxn ang="0">
                  <a:pos x="570" y="180"/>
                </a:cxn>
                <a:cxn ang="0">
                  <a:pos x="0" y="59"/>
                </a:cxn>
              </a:cxnLst>
              <a:rect l="0" t="0" r="r" b="b"/>
              <a:pathLst>
                <a:path w="570" h="180">
                  <a:moveTo>
                    <a:pt x="0" y="59"/>
                  </a:moveTo>
                  <a:lnTo>
                    <a:pt x="8" y="3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570" y="180"/>
                  </a:lnTo>
                  <a:lnTo>
                    <a:pt x="570" y="180"/>
                  </a:lnTo>
                  <a:lnTo>
                    <a:pt x="0" y="5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3" name="Freeform 125"/>
            <p:cNvSpPr>
              <a:spLocks/>
            </p:cNvSpPr>
            <p:nvPr/>
          </p:nvSpPr>
          <p:spPr bwMode="auto">
            <a:xfrm>
              <a:off x="2561907" y="3078006"/>
              <a:ext cx="3424026" cy="353117"/>
            </a:xfrm>
            <a:custGeom>
              <a:avLst/>
              <a:gdLst/>
              <a:ahLst/>
              <a:cxnLst>
                <a:cxn ang="0">
                  <a:pos x="0" y="60"/>
                </a:cxn>
                <a:cxn ang="0">
                  <a:pos x="1" y="3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582" y="60"/>
                </a:cxn>
                <a:cxn ang="0">
                  <a:pos x="582" y="60"/>
                </a:cxn>
                <a:cxn ang="0">
                  <a:pos x="0" y="60"/>
                </a:cxn>
              </a:cxnLst>
              <a:rect l="0" t="0" r="r" b="b"/>
              <a:pathLst>
                <a:path w="582" h="60">
                  <a:moveTo>
                    <a:pt x="0" y="60"/>
                  </a:moveTo>
                  <a:lnTo>
                    <a:pt x="1" y="30"/>
                  </a:lnTo>
                  <a:lnTo>
                    <a:pt x="3" y="0"/>
                  </a:lnTo>
                  <a:lnTo>
                    <a:pt x="3" y="0"/>
                  </a:lnTo>
                  <a:lnTo>
                    <a:pt x="582" y="60"/>
                  </a:lnTo>
                  <a:lnTo>
                    <a:pt x="582" y="60"/>
                  </a:lnTo>
                  <a:lnTo>
                    <a:pt x="0" y="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4" name="Freeform 127"/>
            <p:cNvSpPr>
              <a:spLocks/>
            </p:cNvSpPr>
            <p:nvPr/>
          </p:nvSpPr>
          <p:spPr bwMode="auto">
            <a:xfrm>
              <a:off x="2574140" y="3435336"/>
              <a:ext cx="3406377" cy="712120"/>
            </a:xfrm>
            <a:custGeom>
              <a:avLst/>
              <a:gdLst/>
              <a:ahLst/>
              <a:cxnLst>
                <a:cxn ang="0">
                  <a:pos x="11" y="121"/>
                </a:cxn>
                <a:cxn ang="0">
                  <a:pos x="5" y="91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579" y="0"/>
                </a:cxn>
                <a:cxn ang="0">
                  <a:pos x="579" y="0"/>
                </a:cxn>
                <a:cxn ang="0">
                  <a:pos x="11" y="121"/>
                </a:cxn>
              </a:cxnLst>
              <a:rect l="0" t="0" r="r" b="b"/>
              <a:pathLst>
                <a:path w="579" h="121">
                  <a:moveTo>
                    <a:pt x="11" y="121"/>
                  </a:moveTo>
                  <a:lnTo>
                    <a:pt x="5" y="91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579" y="0"/>
                  </a:lnTo>
                  <a:lnTo>
                    <a:pt x="579" y="0"/>
                  </a:lnTo>
                  <a:lnTo>
                    <a:pt x="11" y="12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5" name="Freeform 129"/>
            <p:cNvSpPr>
              <a:spLocks/>
            </p:cNvSpPr>
            <p:nvPr/>
          </p:nvSpPr>
          <p:spPr bwMode="auto">
            <a:xfrm>
              <a:off x="2734661" y="3441222"/>
              <a:ext cx="3253413" cy="1394813"/>
            </a:xfrm>
            <a:custGeom>
              <a:avLst/>
              <a:gdLst/>
              <a:ahLst/>
              <a:cxnLst>
                <a:cxn ang="0">
                  <a:pos x="21" y="237"/>
                </a:cxn>
                <a:cxn ang="0">
                  <a:pos x="10" y="209"/>
                </a:cxn>
                <a:cxn ang="0">
                  <a:pos x="0" y="180"/>
                </a:cxn>
                <a:cxn ang="0">
                  <a:pos x="0" y="180"/>
                </a:cxn>
                <a:cxn ang="0">
                  <a:pos x="553" y="0"/>
                </a:cxn>
                <a:cxn ang="0">
                  <a:pos x="553" y="0"/>
                </a:cxn>
                <a:cxn ang="0">
                  <a:pos x="21" y="237"/>
                </a:cxn>
              </a:cxnLst>
              <a:rect l="0" t="0" r="r" b="b"/>
              <a:pathLst>
                <a:path w="553" h="237">
                  <a:moveTo>
                    <a:pt x="21" y="237"/>
                  </a:moveTo>
                  <a:lnTo>
                    <a:pt x="10" y="209"/>
                  </a:lnTo>
                  <a:lnTo>
                    <a:pt x="0" y="180"/>
                  </a:lnTo>
                  <a:lnTo>
                    <a:pt x="0" y="18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21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6" name="Freeform 131"/>
            <p:cNvSpPr>
              <a:spLocks/>
            </p:cNvSpPr>
            <p:nvPr/>
          </p:nvSpPr>
          <p:spPr bwMode="auto">
            <a:xfrm>
              <a:off x="3022938" y="3448779"/>
              <a:ext cx="2965136" cy="2012768"/>
            </a:xfrm>
            <a:custGeom>
              <a:avLst/>
              <a:gdLst/>
              <a:ahLst/>
              <a:cxnLst>
                <a:cxn ang="0">
                  <a:pos x="33" y="342"/>
                </a:cxn>
                <a:cxn ang="0">
                  <a:pos x="17" y="317"/>
                </a:cxn>
                <a:cxn ang="0">
                  <a:pos x="0" y="291"/>
                </a:cxn>
                <a:cxn ang="0">
                  <a:pos x="0" y="291"/>
                </a:cxn>
                <a:cxn ang="0">
                  <a:pos x="504" y="0"/>
                </a:cxn>
                <a:cxn ang="0">
                  <a:pos x="504" y="0"/>
                </a:cxn>
                <a:cxn ang="0">
                  <a:pos x="33" y="342"/>
                </a:cxn>
              </a:cxnLst>
              <a:rect l="0" t="0" r="r" b="b"/>
              <a:pathLst>
                <a:path w="504" h="342">
                  <a:moveTo>
                    <a:pt x="33" y="342"/>
                  </a:moveTo>
                  <a:lnTo>
                    <a:pt x="17" y="317"/>
                  </a:lnTo>
                  <a:lnTo>
                    <a:pt x="0" y="291"/>
                  </a:lnTo>
                  <a:lnTo>
                    <a:pt x="0" y="291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33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7" name="Freeform 133"/>
            <p:cNvSpPr>
              <a:spLocks/>
            </p:cNvSpPr>
            <p:nvPr/>
          </p:nvSpPr>
          <p:spPr bwMode="auto">
            <a:xfrm>
              <a:off x="3446529" y="3442893"/>
              <a:ext cx="2553312" cy="2548329"/>
            </a:xfrm>
            <a:custGeom>
              <a:avLst/>
              <a:gdLst/>
              <a:ahLst/>
              <a:cxnLst>
                <a:cxn ang="0">
                  <a:pos x="44" y="433"/>
                </a:cxn>
                <a:cxn ang="0">
                  <a:pos x="21" y="412"/>
                </a:cxn>
                <a:cxn ang="0">
                  <a:pos x="0" y="390"/>
                </a:cxn>
                <a:cxn ang="0">
                  <a:pos x="0" y="390"/>
                </a:cxn>
                <a:cxn ang="0">
                  <a:pos x="434" y="0"/>
                </a:cxn>
                <a:cxn ang="0">
                  <a:pos x="434" y="0"/>
                </a:cxn>
                <a:cxn ang="0">
                  <a:pos x="44" y="433"/>
                </a:cxn>
              </a:cxnLst>
              <a:rect l="0" t="0" r="r" b="b"/>
              <a:pathLst>
                <a:path w="434" h="433">
                  <a:moveTo>
                    <a:pt x="44" y="433"/>
                  </a:moveTo>
                  <a:lnTo>
                    <a:pt x="21" y="412"/>
                  </a:lnTo>
                  <a:lnTo>
                    <a:pt x="0" y="390"/>
                  </a:lnTo>
                  <a:lnTo>
                    <a:pt x="0" y="390"/>
                  </a:lnTo>
                  <a:lnTo>
                    <a:pt x="434" y="0"/>
                  </a:lnTo>
                  <a:lnTo>
                    <a:pt x="434" y="0"/>
                  </a:lnTo>
                  <a:lnTo>
                    <a:pt x="44" y="43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8" name="Freeform 135"/>
            <p:cNvSpPr>
              <a:spLocks/>
            </p:cNvSpPr>
            <p:nvPr/>
          </p:nvSpPr>
          <p:spPr bwMode="auto">
            <a:xfrm>
              <a:off x="3987784" y="3442893"/>
              <a:ext cx="2012057" cy="2972070"/>
            </a:xfrm>
            <a:custGeom>
              <a:avLst/>
              <a:gdLst/>
              <a:ahLst/>
              <a:cxnLst>
                <a:cxn ang="0">
                  <a:pos x="51" y="505"/>
                </a:cxn>
                <a:cxn ang="0">
                  <a:pos x="24" y="489"/>
                </a:cxn>
                <a:cxn ang="0">
                  <a:pos x="0" y="471"/>
                </a:cxn>
                <a:cxn ang="0">
                  <a:pos x="0" y="471"/>
                </a:cxn>
                <a:cxn ang="0">
                  <a:pos x="342" y="0"/>
                </a:cxn>
                <a:cxn ang="0">
                  <a:pos x="342" y="0"/>
                </a:cxn>
                <a:cxn ang="0">
                  <a:pos x="51" y="505"/>
                </a:cxn>
              </a:cxnLst>
              <a:rect l="0" t="0" r="r" b="b"/>
              <a:pathLst>
                <a:path w="342" h="505">
                  <a:moveTo>
                    <a:pt x="51" y="505"/>
                  </a:moveTo>
                  <a:lnTo>
                    <a:pt x="24" y="489"/>
                  </a:lnTo>
                  <a:lnTo>
                    <a:pt x="0" y="471"/>
                  </a:lnTo>
                  <a:lnTo>
                    <a:pt x="0" y="471"/>
                  </a:lnTo>
                  <a:lnTo>
                    <a:pt x="342" y="0"/>
                  </a:lnTo>
                  <a:lnTo>
                    <a:pt x="342" y="0"/>
                  </a:lnTo>
                  <a:lnTo>
                    <a:pt x="51" y="50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9" name="Freeform 137"/>
            <p:cNvSpPr>
              <a:spLocks/>
            </p:cNvSpPr>
            <p:nvPr/>
          </p:nvSpPr>
          <p:spPr bwMode="auto">
            <a:xfrm>
              <a:off x="4620634" y="3437473"/>
              <a:ext cx="1382554" cy="3266334"/>
            </a:xfrm>
            <a:custGeom>
              <a:avLst/>
              <a:gdLst/>
              <a:ahLst/>
              <a:cxnLst>
                <a:cxn ang="0">
                  <a:pos x="55" y="555"/>
                </a:cxn>
                <a:cxn ang="0">
                  <a:pos x="27" y="545"/>
                </a:cxn>
                <a:cxn ang="0">
                  <a:pos x="0" y="533"/>
                </a:cxn>
                <a:cxn ang="0">
                  <a:pos x="0" y="533"/>
                </a:cxn>
                <a:cxn ang="0">
                  <a:pos x="235" y="0"/>
                </a:cxn>
                <a:cxn ang="0">
                  <a:pos x="235" y="0"/>
                </a:cxn>
                <a:cxn ang="0">
                  <a:pos x="55" y="555"/>
                </a:cxn>
              </a:cxnLst>
              <a:rect l="0" t="0" r="r" b="b"/>
              <a:pathLst>
                <a:path w="235" h="555">
                  <a:moveTo>
                    <a:pt x="55" y="555"/>
                  </a:moveTo>
                  <a:lnTo>
                    <a:pt x="27" y="545"/>
                  </a:lnTo>
                  <a:lnTo>
                    <a:pt x="0" y="533"/>
                  </a:lnTo>
                  <a:lnTo>
                    <a:pt x="0" y="533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55" y="55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0" name="Freeform 139"/>
            <p:cNvSpPr>
              <a:spLocks/>
            </p:cNvSpPr>
            <p:nvPr/>
          </p:nvSpPr>
          <p:spPr bwMode="auto">
            <a:xfrm>
              <a:off x="5289646" y="3425238"/>
              <a:ext cx="717751" cy="3407581"/>
            </a:xfrm>
            <a:custGeom>
              <a:avLst/>
              <a:gdLst/>
              <a:ahLst/>
              <a:cxnLst>
                <a:cxn ang="0">
                  <a:pos x="60" y="579"/>
                </a:cxn>
                <a:cxn ang="0">
                  <a:pos x="30" y="576"/>
                </a:cxn>
                <a:cxn ang="0">
                  <a:pos x="0" y="570"/>
                </a:cxn>
                <a:cxn ang="0">
                  <a:pos x="0" y="570"/>
                </a:cxn>
                <a:cxn ang="0">
                  <a:pos x="122" y="0"/>
                </a:cxn>
                <a:cxn ang="0">
                  <a:pos x="122" y="0"/>
                </a:cxn>
                <a:cxn ang="0">
                  <a:pos x="60" y="579"/>
                </a:cxn>
              </a:cxnLst>
              <a:rect l="0" t="0" r="r" b="b"/>
              <a:pathLst>
                <a:path w="122" h="579">
                  <a:moveTo>
                    <a:pt x="60" y="579"/>
                  </a:moveTo>
                  <a:lnTo>
                    <a:pt x="30" y="576"/>
                  </a:lnTo>
                  <a:lnTo>
                    <a:pt x="0" y="570"/>
                  </a:lnTo>
                  <a:lnTo>
                    <a:pt x="0" y="57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60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1" name="Freeform 141"/>
            <p:cNvSpPr>
              <a:spLocks/>
            </p:cNvSpPr>
            <p:nvPr/>
          </p:nvSpPr>
          <p:spPr bwMode="auto">
            <a:xfrm>
              <a:off x="6007397" y="3442893"/>
              <a:ext cx="358876" cy="3425237"/>
            </a:xfrm>
            <a:custGeom>
              <a:avLst/>
              <a:gdLst/>
              <a:ahLst/>
              <a:cxnLst>
                <a:cxn ang="0">
                  <a:pos x="61" y="579"/>
                </a:cxn>
                <a:cxn ang="0">
                  <a:pos x="31" y="582"/>
                </a:cxn>
                <a:cxn ang="0">
                  <a:pos x="0" y="582"/>
                </a:cxn>
                <a:cxn ang="0">
                  <a:pos x="0" y="58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1" y="579"/>
                </a:cxn>
              </a:cxnLst>
              <a:rect l="0" t="0" r="r" b="b"/>
              <a:pathLst>
                <a:path w="61" h="582">
                  <a:moveTo>
                    <a:pt x="61" y="579"/>
                  </a:moveTo>
                  <a:lnTo>
                    <a:pt x="31" y="582"/>
                  </a:lnTo>
                  <a:lnTo>
                    <a:pt x="0" y="582"/>
                  </a:lnTo>
                  <a:lnTo>
                    <a:pt x="0" y="582"/>
                  </a:lnTo>
                  <a:lnTo>
                    <a:pt x="0" y="0"/>
                  </a:lnTo>
                  <a:lnTo>
                    <a:pt x="0" y="0"/>
                  </a:lnTo>
                  <a:lnTo>
                    <a:pt x="61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2" name="Freeform 143"/>
            <p:cNvSpPr>
              <a:spLocks/>
            </p:cNvSpPr>
            <p:nvPr/>
          </p:nvSpPr>
          <p:spPr bwMode="auto">
            <a:xfrm>
              <a:off x="6005724" y="3442893"/>
              <a:ext cx="1058977" cy="3354613"/>
            </a:xfrm>
            <a:custGeom>
              <a:avLst/>
              <a:gdLst/>
              <a:ahLst/>
              <a:cxnLst>
                <a:cxn ang="0">
                  <a:pos x="180" y="553"/>
                </a:cxn>
                <a:cxn ang="0">
                  <a:pos x="150" y="562"/>
                </a:cxn>
                <a:cxn ang="0">
                  <a:pos x="120" y="570"/>
                </a:cxn>
                <a:cxn ang="0">
                  <a:pos x="120" y="57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80" y="553"/>
                </a:cxn>
              </a:cxnLst>
              <a:rect l="0" t="0" r="r" b="b"/>
              <a:pathLst>
                <a:path w="180" h="570">
                  <a:moveTo>
                    <a:pt x="180" y="553"/>
                  </a:moveTo>
                  <a:lnTo>
                    <a:pt x="150" y="562"/>
                  </a:lnTo>
                  <a:lnTo>
                    <a:pt x="120" y="570"/>
                  </a:lnTo>
                  <a:lnTo>
                    <a:pt x="120" y="57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80" y="55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3" name="Freeform 145"/>
            <p:cNvSpPr>
              <a:spLocks/>
            </p:cNvSpPr>
            <p:nvPr/>
          </p:nvSpPr>
          <p:spPr bwMode="auto">
            <a:xfrm>
              <a:off x="6005724" y="3442893"/>
              <a:ext cx="1712013" cy="3125087"/>
            </a:xfrm>
            <a:custGeom>
              <a:avLst/>
              <a:gdLst/>
              <a:ahLst/>
              <a:cxnLst>
                <a:cxn ang="0">
                  <a:pos x="291" y="504"/>
                </a:cxn>
                <a:cxn ang="0">
                  <a:pos x="264" y="519"/>
                </a:cxn>
                <a:cxn ang="0">
                  <a:pos x="237" y="531"/>
                </a:cxn>
                <a:cxn ang="0">
                  <a:pos x="237" y="53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91" y="504"/>
                </a:cxn>
              </a:cxnLst>
              <a:rect l="0" t="0" r="r" b="b"/>
              <a:pathLst>
                <a:path w="291" h="531">
                  <a:moveTo>
                    <a:pt x="291" y="504"/>
                  </a:moveTo>
                  <a:lnTo>
                    <a:pt x="264" y="519"/>
                  </a:lnTo>
                  <a:lnTo>
                    <a:pt x="237" y="531"/>
                  </a:lnTo>
                  <a:lnTo>
                    <a:pt x="237" y="531"/>
                  </a:lnTo>
                  <a:lnTo>
                    <a:pt x="0" y="0"/>
                  </a:lnTo>
                  <a:lnTo>
                    <a:pt x="0" y="0"/>
                  </a:lnTo>
                  <a:lnTo>
                    <a:pt x="291" y="50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4" name="Freeform 147"/>
            <p:cNvSpPr>
              <a:spLocks/>
            </p:cNvSpPr>
            <p:nvPr/>
          </p:nvSpPr>
          <p:spPr bwMode="auto">
            <a:xfrm>
              <a:off x="5999374" y="3431123"/>
              <a:ext cx="2288567" cy="2771970"/>
            </a:xfrm>
            <a:custGeom>
              <a:avLst/>
              <a:gdLst/>
              <a:ahLst/>
              <a:cxnLst>
                <a:cxn ang="0">
                  <a:pos x="389" y="432"/>
                </a:cxn>
                <a:cxn ang="0">
                  <a:pos x="366" y="453"/>
                </a:cxn>
                <a:cxn ang="0">
                  <a:pos x="342" y="471"/>
                </a:cxn>
                <a:cxn ang="0">
                  <a:pos x="342" y="47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89" y="432"/>
                </a:cxn>
              </a:cxnLst>
              <a:rect l="0" t="0" r="r" b="b"/>
              <a:pathLst>
                <a:path w="389" h="471">
                  <a:moveTo>
                    <a:pt x="389" y="432"/>
                  </a:moveTo>
                  <a:lnTo>
                    <a:pt x="366" y="453"/>
                  </a:lnTo>
                  <a:lnTo>
                    <a:pt x="342" y="471"/>
                  </a:lnTo>
                  <a:lnTo>
                    <a:pt x="342" y="471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9" y="4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5" name="Freeform 149"/>
            <p:cNvSpPr>
              <a:spLocks/>
            </p:cNvSpPr>
            <p:nvPr/>
          </p:nvSpPr>
          <p:spPr bwMode="auto">
            <a:xfrm>
              <a:off x="6006931" y="3435336"/>
              <a:ext cx="2770990" cy="2283491"/>
            </a:xfrm>
            <a:custGeom>
              <a:avLst/>
              <a:gdLst/>
              <a:ahLst/>
              <a:cxnLst>
                <a:cxn ang="0">
                  <a:pos x="471" y="342"/>
                </a:cxn>
                <a:cxn ang="0">
                  <a:pos x="453" y="366"/>
                </a:cxn>
                <a:cxn ang="0">
                  <a:pos x="434" y="388"/>
                </a:cxn>
                <a:cxn ang="0">
                  <a:pos x="434" y="38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71" y="342"/>
                </a:cxn>
              </a:cxnLst>
              <a:rect l="0" t="0" r="r" b="b"/>
              <a:pathLst>
                <a:path w="471" h="388">
                  <a:moveTo>
                    <a:pt x="471" y="342"/>
                  </a:moveTo>
                  <a:lnTo>
                    <a:pt x="453" y="366"/>
                  </a:lnTo>
                  <a:lnTo>
                    <a:pt x="434" y="388"/>
                  </a:lnTo>
                  <a:lnTo>
                    <a:pt x="434" y="388"/>
                  </a:lnTo>
                  <a:lnTo>
                    <a:pt x="0" y="0"/>
                  </a:lnTo>
                  <a:lnTo>
                    <a:pt x="0" y="0"/>
                  </a:lnTo>
                  <a:lnTo>
                    <a:pt x="471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6" name="Freeform 151"/>
            <p:cNvSpPr>
              <a:spLocks/>
            </p:cNvSpPr>
            <p:nvPr/>
          </p:nvSpPr>
          <p:spPr bwMode="auto">
            <a:xfrm>
              <a:off x="5999840" y="3432795"/>
              <a:ext cx="3129866" cy="1712618"/>
            </a:xfrm>
            <a:custGeom>
              <a:avLst/>
              <a:gdLst/>
              <a:ahLst/>
              <a:cxnLst>
                <a:cxn ang="0">
                  <a:pos x="532" y="237"/>
                </a:cxn>
                <a:cxn ang="0">
                  <a:pos x="519" y="264"/>
                </a:cxn>
                <a:cxn ang="0">
                  <a:pos x="504" y="291"/>
                </a:cxn>
                <a:cxn ang="0">
                  <a:pos x="504" y="29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32" y="237"/>
                </a:cxn>
              </a:cxnLst>
              <a:rect l="0" t="0" r="r" b="b"/>
              <a:pathLst>
                <a:path w="532" h="291">
                  <a:moveTo>
                    <a:pt x="532" y="237"/>
                  </a:moveTo>
                  <a:lnTo>
                    <a:pt x="519" y="264"/>
                  </a:lnTo>
                  <a:lnTo>
                    <a:pt x="504" y="291"/>
                  </a:lnTo>
                  <a:lnTo>
                    <a:pt x="504" y="29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32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7" name="Freeform 153"/>
            <p:cNvSpPr>
              <a:spLocks/>
            </p:cNvSpPr>
            <p:nvPr/>
          </p:nvSpPr>
          <p:spPr bwMode="auto">
            <a:xfrm>
              <a:off x="6007397" y="3438680"/>
              <a:ext cx="3353428" cy="1059352"/>
            </a:xfrm>
            <a:custGeom>
              <a:avLst/>
              <a:gdLst/>
              <a:ahLst/>
              <a:cxnLst>
                <a:cxn ang="0">
                  <a:pos x="570" y="122"/>
                </a:cxn>
                <a:cxn ang="0">
                  <a:pos x="562" y="150"/>
                </a:cxn>
                <a:cxn ang="0">
                  <a:pos x="553" y="180"/>
                </a:cxn>
                <a:cxn ang="0">
                  <a:pos x="553" y="18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70" y="122"/>
                </a:cxn>
              </a:cxnLst>
              <a:rect l="0" t="0" r="r" b="b"/>
              <a:pathLst>
                <a:path w="570" h="180">
                  <a:moveTo>
                    <a:pt x="570" y="122"/>
                  </a:moveTo>
                  <a:lnTo>
                    <a:pt x="562" y="150"/>
                  </a:lnTo>
                  <a:lnTo>
                    <a:pt x="553" y="180"/>
                  </a:lnTo>
                  <a:lnTo>
                    <a:pt x="553" y="180"/>
                  </a:lnTo>
                  <a:lnTo>
                    <a:pt x="0" y="0"/>
                  </a:lnTo>
                  <a:lnTo>
                    <a:pt x="0" y="0"/>
                  </a:lnTo>
                  <a:lnTo>
                    <a:pt x="570" y="1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</p:grpSp>
      <p:sp>
        <p:nvSpPr>
          <p:cNvPr id="34" name="テキスト ボックス 33"/>
          <p:cNvSpPr txBox="1"/>
          <p:nvPr/>
        </p:nvSpPr>
        <p:spPr>
          <a:xfrm>
            <a:off x="9231305" y="6198648"/>
            <a:ext cx="2776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8</a:t>
            </a:r>
            <a:r>
              <a:rPr kumimoji="1" lang="en-US" altLang="ja-JP" dirty="0"/>
              <a:t> seconds per round trip</a:t>
            </a:r>
            <a:endParaRPr kumimoji="1" lang="ja-JP" altLang="en-US" dirty="0"/>
          </a:p>
        </p:txBody>
      </p:sp>
      <p:sp>
        <p:nvSpPr>
          <p:cNvPr id="35" name="楕円 34"/>
          <p:cNvSpPr/>
          <p:nvPr/>
        </p:nvSpPr>
        <p:spPr>
          <a:xfrm>
            <a:off x="2415803" y="404587"/>
            <a:ext cx="391373" cy="39137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7597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000"/>
    </mc:Choice>
    <mc:Fallback xmlns="">
      <p:transition spd="slow" advTm="1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2000" accel="5000" decel="500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1.38778E-17 L 0.56706 -0.00903 " pathEditMode="relative" rAng="0" ptsTypes="AA">
                                      <p:cBhvr>
                                        <p:cTn id="6" dur="4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46" y="-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グループ化 65"/>
          <p:cNvGrpSpPr/>
          <p:nvPr/>
        </p:nvGrpSpPr>
        <p:grpSpPr>
          <a:xfrm>
            <a:off x="2663506" y="1"/>
            <a:ext cx="6875400" cy="6868129"/>
            <a:chOff x="2561907" y="1"/>
            <a:chExt cx="6875400" cy="6868129"/>
          </a:xfrm>
          <a:solidFill>
            <a:schemeClr val="tx1"/>
          </a:solidFill>
        </p:grpSpPr>
        <p:sp>
          <p:nvSpPr>
            <p:cNvPr id="67" name="Freeform 95"/>
            <p:cNvSpPr>
              <a:spLocks/>
            </p:cNvSpPr>
            <p:nvPr/>
          </p:nvSpPr>
          <p:spPr bwMode="auto">
            <a:xfrm>
              <a:off x="6013281" y="3440352"/>
              <a:ext cx="3424026" cy="359002"/>
            </a:xfrm>
            <a:custGeom>
              <a:avLst/>
              <a:gdLst/>
              <a:ahLst/>
              <a:cxnLst>
                <a:cxn ang="0">
                  <a:pos x="582" y="0"/>
                </a:cxn>
                <a:cxn ang="0">
                  <a:pos x="581" y="30"/>
                </a:cxn>
                <a:cxn ang="0">
                  <a:pos x="579" y="61"/>
                </a:cxn>
                <a:cxn ang="0">
                  <a:pos x="579" y="6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82" y="0"/>
                </a:cxn>
              </a:cxnLst>
              <a:rect l="0" t="0" r="r" b="b"/>
              <a:pathLst>
                <a:path w="582" h="61">
                  <a:moveTo>
                    <a:pt x="582" y="0"/>
                  </a:moveTo>
                  <a:lnTo>
                    <a:pt x="581" y="30"/>
                  </a:lnTo>
                  <a:lnTo>
                    <a:pt x="579" y="61"/>
                  </a:lnTo>
                  <a:lnTo>
                    <a:pt x="579" y="6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69" name="Freeform 97"/>
            <p:cNvSpPr>
              <a:spLocks/>
            </p:cNvSpPr>
            <p:nvPr/>
          </p:nvSpPr>
          <p:spPr bwMode="auto">
            <a:xfrm>
              <a:off x="6017490" y="2723682"/>
              <a:ext cx="3406377" cy="718005"/>
            </a:xfrm>
            <a:custGeom>
              <a:avLst/>
              <a:gdLst/>
              <a:ahLst/>
              <a:cxnLst>
                <a:cxn ang="0">
                  <a:pos x="568" y="0"/>
                </a:cxn>
                <a:cxn ang="0">
                  <a:pos x="574" y="30"/>
                </a:cxn>
                <a:cxn ang="0">
                  <a:pos x="579" y="60"/>
                </a:cxn>
                <a:cxn ang="0">
                  <a:pos x="579" y="60"/>
                </a:cxn>
                <a:cxn ang="0">
                  <a:pos x="0" y="122"/>
                </a:cxn>
                <a:cxn ang="0">
                  <a:pos x="0" y="122"/>
                </a:cxn>
                <a:cxn ang="0">
                  <a:pos x="568" y="0"/>
                </a:cxn>
              </a:cxnLst>
              <a:rect l="0" t="0" r="r" b="b"/>
              <a:pathLst>
                <a:path w="579" h="122">
                  <a:moveTo>
                    <a:pt x="568" y="0"/>
                  </a:moveTo>
                  <a:lnTo>
                    <a:pt x="574" y="30"/>
                  </a:lnTo>
                  <a:lnTo>
                    <a:pt x="579" y="60"/>
                  </a:lnTo>
                  <a:lnTo>
                    <a:pt x="579" y="60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56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0" name="Freeform 99"/>
            <p:cNvSpPr>
              <a:spLocks/>
            </p:cNvSpPr>
            <p:nvPr/>
          </p:nvSpPr>
          <p:spPr bwMode="auto">
            <a:xfrm>
              <a:off x="6005724" y="2046874"/>
              <a:ext cx="3259297" cy="1394813"/>
            </a:xfrm>
            <a:custGeom>
              <a:avLst/>
              <a:gdLst/>
              <a:ahLst/>
              <a:cxnLst>
                <a:cxn ang="0">
                  <a:pos x="531" y="0"/>
                </a:cxn>
                <a:cxn ang="0">
                  <a:pos x="543" y="27"/>
                </a:cxn>
                <a:cxn ang="0">
                  <a:pos x="554" y="57"/>
                </a:cxn>
                <a:cxn ang="0">
                  <a:pos x="554" y="57"/>
                </a:cxn>
                <a:cxn ang="0">
                  <a:pos x="0" y="237"/>
                </a:cxn>
                <a:cxn ang="0">
                  <a:pos x="0" y="237"/>
                </a:cxn>
                <a:cxn ang="0">
                  <a:pos x="531" y="0"/>
                </a:cxn>
              </a:cxnLst>
              <a:rect l="0" t="0" r="r" b="b"/>
              <a:pathLst>
                <a:path w="554" h="237">
                  <a:moveTo>
                    <a:pt x="531" y="0"/>
                  </a:moveTo>
                  <a:lnTo>
                    <a:pt x="543" y="27"/>
                  </a:lnTo>
                  <a:lnTo>
                    <a:pt x="554" y="57"/>
                  </a:lnTo>
                  <a:lnTo>
                    <a:pt x="554" y="57"/>
                  </a:lnTo>
                  <a:lnTo>
                    <a:pt x="0" y="237"/>
                  </a:lnTo>
                  <a:lnTo>
                    <a:pt x="0" y="237"/>
                  </a:lnTo>
                  <a:lnTo>
                    <a:pt x="53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1" name="Freeform 101"/>
            <p:cNvSpPr>
              <a:spLocks/>
            </p:cNvSpPr>
            <p:nvPr/>
          </p:nvSpPr>
          <p:spPr bwMode="auto">
            <a:xfrm>
              <a:off x="6020838" y="1420027"/>
              <a:ext cx="2965136" cy="2012768"/>
            </a:xfrm>
            <a:custGeom>
              <a:avLst/>
              <a:gdLst/>
              <a:ahLst/>
              <a:cxnLst>
                <a:cxn ang="0">
                  <a:pos x="471" y="0"/>
                </a:cxn>
                <a:cxn ang="0">
                  <a:pos x="489" y="25"/>
                </a:cxn>
                <a:cxn ang="0">
                  <a:pos x="504" y="51"/>
                </a:cxn>
                <a:cxn ang="0">
                  <a:pos x="504" y="51"/>
                </a:cxn>
                <a:cxn ang="0">
                  <a:pos x="0" y="342"/>
                </a:cxn>
                <a:cxn ang="0">
                  <a:pos x="0" y="342"/>
                </a:cxn>
                <a:cxn ang="0">
                  <a:pos x="471" y="0"/>
                </a:cxn>
              </a:cxnLst>
              <a:rect l="0" t="0" r="r" b="b"/>
              <a:pathLst>
                <a:path w="504" h="342">
                  <a:moveTo>
                    <a:pt x="471" y="0"/>
                  </a:moveTo>
                  <a:lnTo>
                    <a:pt x="489" y="25"/>
                  </a:lnTo>
                  <a:lnTo>
                    <a:pt x="504" y="51"/>
                  </a:lnTo>
                  <a:lnTo>
                    <a:pt x="504" y="51"/>
                  </a:lnTo>
                  <a:lnTo>
                    <a:pt x="0" y="342"/>
                  </a:lnTo>
                  <a:lnTo>
                    <a:pt x="0" y="342"/>
                  </a:lnTo>
                  <a:lnTo>
                    <a:pt x="47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2" name="Freeform 103"/>
            <p:cNvSpPr>
              <a:spLocks/>
            </p:cNvSpPr>
            <p:nvPr/>
          </p:nvSpPr>
          <p:spPr bwMode="auto">
            <a:xfrm>
              <a:off x="6017490" y="882794"/>
              <a:ext cx="2541545" cy="2548329"/>
            </a:xfrm>
            <a:custGeom>
              <a:avLst/>
              <a:gdLst/>
              <a:ahLst/>
              <a:cxnLst>
                <a:cxn ang="0">
                  <a:pos x="388" y="0"/>
                </a:cxn>
                <a:cxn ang="0">
                  <a:pos x="411" y="21"/>
                </a:cxn>
                <a:cxn ang="0">
                  <a:pos x="432" y="43"/>
                </a:cxn>
                <a:cxn ang="0">
                  <a:pos x="432" y="43"/>
                </a:cxn>
                <a:cxn ang="0">
                  <a:pos x="0" y="433"/>
                </a:cxn>
                <a:cxn ang="0">
                  <a:pos x="0" y="433"/>
                </a:cxn>
                <a:cxn ang="0">
                  <a:pos x="388" y="0"/>
                </a:cxn>
              </a:cxnLst>
              <a:rect l="0" t="0" r="r" b="b"/>
              <a:pathLst>
                <a:path w="432" h="433">
                  <a:moveTo>
                    <a:pt x="388" y="0"/>
                  </a:moveTo>
                  <a:lnTo>
                    <a:pt x="411" y="21"/>
                  </a:lnTo>
                  <a:lnTo>
                    <a:pt x="432" y="43"/>
                  </a:lnTo>
                  <a:lnTo>
                    <a:pt x="432" y="43"/>
                  </a:lnTo>
                  <a:lnTo>
                    <a:pt x="0" y="433"/>
                  </a:lnTo>
                  <a:lnTo>
                    <a:pt x="0" y="433"/>
                  </a:lnTo>
                  <a:lnTo>
                    <a:pt x="38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3" name="Freeform 105"/>
            <p:cNvSpPr>
              <a:spLocks/>
            </p:cNvSpPr>
            <p:nvPr/>
          </p:nvSpPr>
          <p:spPr bwMode="auto">
            <a:xfrm>
              <a:off x="6017490" y="451496"/>
              <a:ext cx="2012057" cy="2966184"/>
            </a:xfrm>
            <a:custGeom>
              <a:avLst/>
              <a:gdLst/>
              <a:ahLst/>
              <a:cxnLst>
                <a:cxn ang="0">
                  <a:pos x="291" y="0"/>
                </a:cxn>
                <a:cxn ang="0">
                  <a:pos x="316" y="15"/>
                </a:cxn>
                <a:cxn ang="0">
                  <a:pos x="342" y="33"/>
                </a:cxn>
                <a:cxn ang="0">
                  <a:pos x="342" y="33"/>
                </a:cxn>
                <a:cxn ang="0">
                  <a:pos x="0" y="504"/>
                </a:cxn>
                <a:cxn ang="0">
                  <a:pos x="0" y="504"/>
                </a:cxn>
                <a:cxn ang="0">
                  <a:pos x="291" y="0"/>
                </a:cxn>
              </a:cxnLst>
              <a:rect l="0" t="0" r="r" b="b"/>
              <a:pathLst>
                <a:path w="342" h="504">
                  <a:moveTo>
                    <a:pt x="291" y="0"/>
                  </a:moveTo>
                  <a:lnTo>
                    <a:pt x="316" y="15"/>
                  </a:lnTo>
                  <a:lnTo>
                    <a:pt x="342" y="33"/>
                  </a:lnTo>
                  <a:lnTo>
                    <a:pt x="342" y="33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29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4" name="Freeform 107"/>
            <p:cNvSpPr>
              <a:spLocks/>
            </p:cNvSpPr>
            <p:nvPr/>
          </p:nvSpPr>
          <p:spPr bwMode="auto">
            <a:xfrm>
              <a:off x="6005724" y="164789"/>
              <a:ext cx="1394320" cy="3266334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209" y="11"/>
                </a:cxn>
                <a:cxn ang="0">
                  <a:pos x="237" y="23"/>
                </a:cxn>
                <a:cxn ang="0">
                  <a:pos x="237" y="23"/>
                </a:cxn>
                <a:cxn ang="0">
                  <a:pos x="0" y="555"/>
                </a:cxn>
                <a:cxn ang="0">
                  <a:pos x="0" y="555"/>
                </a:cxn>
                <a:cxn ang="0">
                  <a:pos x="180" y="0"/>
                </a:cxn>
              </a:cxnLst>
              <a:rect l="0" t="0" r="r" b="b"/>
              <a:pathLst>
                <a:path w="237" h="555">
                  <a:moveTo>
                    <a:pt x="180" y="0"/>
                  </a:moveTo>
                  <a:lnTo>
                    <a:pt x="209" y="11"/>
                  </a:lnTo>
                  <a:lnTo>
                    <a:pt x="237" y="23"/>
                  </a:lnTo>
                  <a:lnTo>
                    <a:pt x="237" y="23"/>
                  </a:lnTo>
                  <a:lnTo>
                    <a:pt x="0" y="555"/>
                  </a:lnTo>
                  <a:lnTo>
                    <a:pt x="0" y="555"/>
                  </a:lnTo>
                  <a:lnTo>
                    <a:pt x="18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5" name="Freeform 109"/>
            <p:cNvSpPr>
              <a:spLocks/>
            </p:cNvSpPr>
            <p:nvPr/>
          </p:nvSpPr>
          <p:spPr bwMode="auto">
            <a:xfrm>
              <a:off x="5999840" y="5886"/>
              <a:ext cx="711868" cy="3419351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91" y="5"/>
                </a:cxn>
                <a:cxn ang="0">
                  <a:pos x="121" y="11"/>
                </a:cxn>
                <a:cxn ang="0">
                  <a:pos x="121" y="11"/>
                </a:cxn>
                <a:cxn ang="0">
                  <a:pos x="0" y="581"/>
                </a:cxn>
                <a:cxn ang="0">
                  <a:pos x="0" y="581"/>
                </a:cxn>
                <a:cxn ang="0">
                  <a:pos x="61" y="0"/>
                </a:cxn>
              </a:cxnLst>
              <a:rect l="0" t="0" r="r" b="b"/>
              <a:pathLst>
                <a:path w="121" h="581">
                  <a:moveTo>
                    <a:pt x="61" y="0"/>
                  </a:moveTo>
                  <a:lnTo>
                    <a:pt x="91" y="5"/>
                  </a:lnTo>
                  <a:lnTo>
                    <a:pt x="121" y="11"/>
                  </a:lnTo>
                  <a:lnTo>
                    <a:pt x="121" y="11"/>
                  </a:lnTo>
                  <a:lnTo>
                    <a:pt x="0" y="581"/>
                  </a:lnTo>
                  <a:lnTo>
                    <a:pt x="0" y="581"/>
                  </a:lnTo>
                  <a:lnTo>
                    <a:pt x="6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6" name="Freeform 111"/>
            <p:cNvSpPr>
              <a:spLocks/>
            </p:cNvSpPr>
            <p:nvPr/>
          </p:nvSpPr>
          <p:spPr bwMode="auto">
            <a:xfrm>
              <a:off x="5635082" y="1"/>
              <a:ext cx="364759" cy="3425237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2" y="1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582"/>
                </a:cxn>
                <a:cxn ang="0">
                  <a:pos x="62" y="582"/>
                </a:cxn>
                <a:cxn ang="0">
                  <a:pos x="0" y="3"/>
                </a:cxn>
              </a:cxnLst>
              <a:rect l="0" t="0" r="r" b="b"/>
              <a:pathLst>
                <a:path w="62" h="582">
                  <a:moveTo>
                    <a:pt x="0" y="3"/>
                  </a:moveTo>
                  <a:lnTo>
                    <a:pt x="32" y="1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82"/>
                  </a:lnTo>
                  <a:lnTo>
                    <a:pt x="62" y="582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7" name="Freeform 113"/>
            <p:cNvSpPr>
              <a:spLocks/>
            </p:cNvSpPr>
            <p:nvPr/>
          </p:nvSpPr>
          <p:spPr bwMode="auto">
            <a:xfrm>
              <a:off x="4940863" y="88280"/>
              <a:ext cx="1058977" cy="3354613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8" y="7"/>
                </a:cxn>
                <a:cxn ang="0">
                  <a:pos x="58" y="0"/>
                </a:cxn>
                <a:cxn ang="0">
                  <a:pos x="58" y="0"/>
                </a:cxn>
                <a:cxn ang="0">
                  <a:pos x="180" y="570"/>
                </a:cxn>
                <a:cxn ang="0">
                  <a:pos x="180" y="570"/>
                </a:cxn>
                <a:cxn ang="0">
                  <a:pos x="0" y="15"/>
                </a:cxn>
              </a:cxnLst>
              <a:rect l="0" t="0" r="r" b="b"/>
              <a:pathLst>
                <a:path w="180" h="570">
                  <a:moveTo>
                    <a:pt x="0" y="15"/>
                  </a:moveTo>
                  <a:lnTo>
                    <a:pt x="28" y="7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180" y="570"/>
                  </a:lnTo>
                  <a:lnTo>
                    <a:pt x="180" y="570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8" name="Freeform 115"/>
            <p:cNvSpPr>
              <a:spLocks/>
            </p:cNvSpPr>
            <p:nvPr/>
          </p:nvSpPr>
          <p:spPr bwMode="auto">
            <a:xfrm>
              <a:off x="4269711" y="306036"/>
              <a:ext cx="1723780" cy="3125087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27" y="12"/>
                </a:cxn>
                <a:cxn ang="0">
                  <a:pos x="56" y="0"/>
                </a:cxn>
                <a:cxn ang="0">
                  <a:pos x="56" y="0"/>
                </a:cxn>
                <a:cxn ang="0">
                  <a:pos x="293" y="531"/>
                </a:cxn>
                <a:cxn ang="0">
                  <a:pos x="293" y="531"/>
                </a:cxn>
                <a:cxn ang="0">
                  <a:pos x="0" y="27"/>
                </a:cxn>
              </a:cxnLst>
              <a:rect l="0" t="0" r="r" b="b"/>
              <a:pathLst>
                <a:path w="293" h="531">
                  <a:moveTo>
                    <a:pt x="0" y="27"/>
                  </a:moveTo>
                  <a:lnTo>
                    <a:pt x="27" y="12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293" y="531"/>
                  </a:lnTo>
                  <a:lnTo>
                    <a:pt x="293" y="531"/>
                  </a:lnTo>
                  <a:lnTo>
                    <a:pt x="0" y="2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9" name="Freeform 117"/>
            <p:cNvSpPr>
              <a:spLocks/>
            </p:cNvSpPr>
            <p:nvPr/>
          </p:nvSpPr>
          <p:spPr bwMode="auto">
            <a:xfrm>
              <a:off x="3693623" y="659153"/>
              <a:ext cx="2294451" cy="2771970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24" y="18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390" y="471"/>
                </a:cxn>
                <a:cxn ang="0">
                  <a:pos x="390" y="471"/>
                </a:cxn>
                <a:cxn ang="0">
                  <a:pos x="0" y="39"/>
                </a:cxn>
              </a:cxnLst>
              <a:rect l="0" t="0" r="r" b="b"/>
              <a:pathLst>
                <a:path w="390" h="471">
                  <a:moveTo>
                    <a:pt x="0" y="39"/>
                  </a:moveTo>
                  <a:lnTo>
                    <a:pt x="24" y="18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390" y="471"/>
                  </a:lnTo>
                  <a:lnTo>
                    <a:pt x="390" y="471"/>
                  </a:lnTo>
                  <a:lnTo>
                    <a:pt x="0" y="3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0" name="Freeform 119"/>
            <p:cNvSpPr>
              <a:spLocks/>
            </p:cNvSpPr>
            <p:nvPr/>
          </p:nvSpPr>
          <p:spPr bwMode="auto">
            <a:xfrm>
              <a:off x="3217084" y="1135861"/>
              <a:ext cx="2770990" cy="2295262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8" y="24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471" y="390"/>
                </a:cxn>
                <a:cxn ang="0">
                  <a:pos x="471" y="390"/>
                </a:cxn>
                <a:cxn ang="0">
                  <a:pos x="0" y="48"/>
                </a:cxn>
              </a:cxnLst>
              <a:rect l="0" t="0" r="r" b="b"/>
              <a:pathLst>
                <a:path w="471" h="390">
                  <a:moveTo>
                    <a:pt x="0" y="48"/>
                  </a:moveTo>
                  <a:lnTo>
                    <a:pt x="18" y="24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71" y="390"/>
                  </a:lnTo>
                  <a:lnTo>
                    <a:pt x="471" y="390"/>
                  </a:lnTo>
                  <a:lnTo>
                    <a:pt x="0" y="4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1" name="Freeform 121"/>
            <p:cNvSpPr>
              <a:spLocks/>
            </p:cNvSpPr>
            <p:nvPr/>
          </p:nvSpPr>
          <p:spPr bwMode="auto">
            <a:xfrm>
              <a:off x="2864091" y="1718505"/>
              <a:ext cx="3123983" cy="1712618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12" y="27"/>
                </a:cxn>
                <a:cxn ang="0">
                  <a:pos x="27" y="0"/>
                </a:cxn>
                <a:cxn ang="0">
                  <a:pos x="27" y="0"/>
                </a:cxn>
                <a:cxn ang="0">
                  <a:pos x="531" y="291"/>
                </a:cxn>
                <a:cxn ang="0">
                  <a:pos x="531" y="291"/>
                </a:cxn>
                <a:cxn ang="0">
                  <a:pos x="0" y="54"/>
                </a:cxn>
              </a:cxnLst>
              <a:rect l="0" t="0" r="r" b="b"/>
              <a:pathLst>
                <a:path w="531" h="291">
                  <a:moveTo>
                    <a:pt x="0" y="54"/>
                  </a:moveTo>
                  <a:lnTo>
                    <a:pt x="12" y="27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531" y="291"/>
                  </a:lnTo>
                  <a:lnTo>
                    <a:pt x="531" y="291"/>
                  </a:lnTo>
                  <a:lnTo>
                    <a:pt x="0" y="5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2" name="Freeform 123"/>
            <p:cNvSpPr>
              <a:spLocks/>
            </p:cNvSpPr>
            <p:nvPr/>
          </p:nvSpPr>
          <p:spPr bwMode="auto">
            <a:xfrm>
              <a:off x="2634646" y="2371771"/>
              <a:ext cx="3353428" cy="1059352"/>
            </a:xfrm>
            <a:custGeom>
              <a:avLst/>
              <a:gdLst/>
              <a:ahLst/>
              <a:cxnLst>
                <a:cxn ang="0">
                  <a:pos x="0" y="59"/>
                </a:cxn>
                <a:cxn ang="0">
                  <a:pos x="8" y="30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570" y="180"/>
                </a:cxn>
                <a:cxn ang="0">
                  <a:pos x="570" y="180"/>
                </a:cxn>
                <a:cxn ang="0">
                  <a:pos x="0" y="59"/>
                </a:cxn>
              </a:cxnLst>
              <a:rect l="0" t="0" r="r" b="b"/>
              <a:pathLst>
                <a:path w="570" h="180">
                  <a:moveTo>
                    <a:pt x="0" y="59"/>
                  </a:moveTo>
                  <a:lnTo>
                    <a:pt x="8" y="3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570" y="180"/>
                  </a:lnTo>
                  <a:lnTo>
                    <a:pt x="570" y="180"/>
                  </a:lnTo>
                  <a:lnTo>
                    <a:pt x="0" y="5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3" name="Freeform 125"/>
            <p:cNvSpPr>
              <a:spLocks/>
            </p:cNvSpPr>
            <p:nvPr/>
          </p:nvSpPr>
          <p:spPr bwMode="auto">
            <a:xfrm>
              <a:off x="2561907" y="3078006"/>
              <a:ext cx="3424026" cy="353117"/>
            </a:xfrm>
            <a:custGeom>
              <a:avLst/>
              <a:gdLst/>
              <a:ahLst/>
              <a:cxnLst>
                <a:cxn ang="0">
                  <a:pos x="0" y="60"/>
                </a:cxn>
                <a:cxn ang="0">
                  <a:pos x="1" y="3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582" y="60"/>
                </a:cxn>
                <a:cxn ang="0">
                  <a:pos x="582" y="60"/>
                </a:cxn>
                <a:cxn ang="0">
                  <a:pos x="0" y="60"/>
                </a:cxn>
              </a:cxnLst>
              <a:rect l="0" t="0" r="r" b="b"/>
              <a:pathLst>
                <a:path w="582" h="60">
                  <a:moveTo>
                    <a:pt x="0" y="60"/>
                  </a:moveTo>
                  <a:lnTo>
                    <a:pt x="1" y="30"/>
                  </a:lnTo>
                  <a:lnTo>
                    <a:pt x="3" y="0"/>
                  </a:lnTo>
                  <a:lnTo>
                    <a:pt x="3" y="0"/>
                  </a:lnTo>
                  <a:lnTo>
                    <a:pt x="582" y="60"/>
                  </a:lnTo>
                  <a:lnTo>
                    <a:pt x="582" y="60"/>
                  </a:lnTo>
                  <a:lnTo>
                    <a:pt x="0" y="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4" name="Freeform 127"/>
            <p:cNvSpPr>
              <a:spLocks/>
            </p:cNvSpPr>
            <p:nvPr/>
          </p:nvSpPr>
          <p:spPr bwMode="auto">
            <a:xfrm>
              <a:off x="2574140" y="3435336"/>
              <a:ext cx="3406377" cy="712120"/>
            </a:xfrm>
            <a:custGeom>
              <a:avLst/>
              <a:gdLst/>
              <a:ahLst/>
              <a:cxnLst>
                <a:cxn ang="0">
                  <a:pos x="11" y="121"/>
                </a:cxn>
                <a:cxn ang="0">
                  <a:pos x="5" y="91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579" y="0"/>
                </a:cxn>
                <a:cxn ang="0">
                  <a:pos x="579" y="0"/>
                </a:cxn>
                <a:cxn ang="0">
                  <a:pos x="11" y="121"/>
                </a:cxn>
              </a:cxnLst>
              <a:rect l="0" t="0" r="r" b="b"/>
              <a:pathLst>
                <a:path w="579" h="121">
                  <a:moveTo>
                    <a:pt x="11" y="121"/>
                  </a:moveTo>
                  <a:lnTo>
                    <a:pt x="5" y="91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579" y="0"/>
                  </a:lnTo>
                  <a:lnTo>
                    <a:pt x="579" y="0"/>
                  </a:lnTo>
                  <a:lnTo>
                    <a:pt x="11" y="12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5" name="Freeform 129"/>
            <p:cNvSpPr>
              <a:spLocks/>
            </p:cNvSpPr>
            <p:nvPr/>
          </p:nvSpPr>
          <p:spPr bwMode="auto">
            <a:xfrm>
              <a:off x="2734661" y="3441222"/>
              <a:ext cx="3253413" cy="1394813"/>
            </a:xfrm>
            <a:custGeom>
              <a:avLst/>
              <a:gdLst/>
              <a:ahLst/>
              <a:cxnLst>
                <a:cxn ang="0">
                  <a:pos x="21" y="237"/>
                </a:cxn>
                <a:cxn ang="0">
                  <a:pos x="10" y="209"/>
                </a:cxn>
                <a:cxn ang="0">
                  <a:pos x="0" y="180"/>
                </a:cxn>
                <a:cxn ang="0">
                  <a:pos x="0" y="180"/>
                </a:cxn>
                <a:cxn ang="0">
                  <a:pos x="553" y="0"/>
                </a:cxn>
                <a:cxn ang="0">
                  <a:pos x="553" y="0"/>
                </a:cxn>
                <a:cxn ang="0">
                  <a:pos x="21" y="237"/>
                </a:cxn>
              </a:cxnLst>
              <a:rect l="0" t="0" r="r" b="b"/>
              <a:pathLst>
                <a:path w="553" h="237">
                  <a:moveTo>
                    <a:pt x="21" y="237"/>
                  </a:moveTo>
                  <a:lnTo>
                    <a:pt x="10" y="209"/>
                  </a:lnTo>
                  <a:lnTo>
                    <a:pt x="0" y="180"/>
                  </a:lnTo>
                  <a:lnTo>
                    <a:pt x="0" y="18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21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6" name="Freeform 131"/>
            <p:cNvSpPr>
              <a:spLocks/>
            </p:cNvSpPr>
            <p:nvPr/>
          </p:nvSpPr>
          <p:spPr bwMode="auto">
            <a:xfrm>
              <a:off x="3022938" y="3448779"/>
              <a:ext cx="2965136" cy="2012768"/>
            </a:xfrm>
            <a:custGeom>
              <a:avLst/>
              <a:gdLst/>
              <a:ahLst/>
              <a:cxnLst>
                <a:cxn ang="0">
                  <a:pos x="33" y="342"/>
                </a:cxn>
                <a:cxn ang="0">
                  <a:pos x="17" y="317"/>
                </a:cxn>
                <a:cxn ang="0">
                  <a:pos x="0" y="291"/>
                </a:cxn>
                <a:cxn ang="0">
                  <a:pos x="0" y="291"/>
                </a:cxn>
                <a:cxn ang="0">
                  <a:pos x="504" y="0"/>
                </a:cxn>
                <a:cxn ang="0">
                  <a:pos x="504" y="0"/>
                </a:cxn>
                <a:cxn ang="0">
                  <a:pos x="33" y="342"/>
                </a:cxn>
              </a:cxnLst>
              <a:rect l="0" t="0" r="r" b="b"/>
              <a:pathLst>
                <a:path w="504" h="342">
                  <a:moveTo>
                    <a:pt x="33" y="342"/>
                  </a:moveTo>
                  <a:lnTo>
                    <a:pt x="17" y="317"/>
                  </a:lnTo>
                  <a:lnTo>
                    <a:pt x="0" y="291"/>
                  </a:lnTo>
                  <a:lnTo>
                    <a:pt x="0" y="291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33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7" name="Freeform 133"/>
            <p:cNvSpPr>
              <a:spLocks/>
            </p:cNvSpPr>
            <p:nvPr/>
          </p:nvSpPr>
          <p:spPr bwMode="auto">
            <a:xfrm>
              <a:off x="3446529" y="3442893"/>
              <a:ext cx="2553312" cy="2548329"/>
            </a:xfrm>
            <a:custGeom>
              <a:avLst/>
              <a:gdLst/>
              <a:ahLst/>
              <a:cxnLst>
                <a:cxn ang="0">
                  <a:pos x="44" y="433"/>
                </a:cxn>
                <a:cxn ang="0">
                  <a:pos x="21" y="412"/>
                </a:cxn>
                <a:cxn ang="0">
                  <a:pos x="0" y="390"/>
                </a:cxn>
                <a:cxn ang="0">
                  <a:pos x="0" y="390"/>
                </a:cxn>
                <a:cxn ang="0">
                  <a:pos x="434" y="0"/>
                </a:cxn>
                <a:cxn ang="0">
                  <a:pos x="434" y="0"/>
                </a:cxn>
                <a:cxn ang="0">
                  <a:pos x="44" y="433"/>
                </a:cxn>
              </a:cxnLst>
              <a:rect l="0" t="0" r="r" b="b"/>
              <a:pathLst>
                <a:path w="434" h="433">
                  <a:moveTo>
                    <a:pt x="44" y="433"/>
                  </a:moveTo>
                  <a:lnTo>
                    <a:pt x="21" y="412"/>
                  </a:lnTo>
                  <a:lnTo>
                    <a:pt x="0" y="390"/>
                  </a:lnTo>
                  <a:lnTo>
                    <a:pt x="0" y="390"/>
                  </a:lnTo>
                  <a:lnTo>
                    <a:pt x="434" y="0"/>
                  </a:lnTo>
                  <a:lnTo>
                    <a:pt x="434" y="0"/>
                  </a:lnTo>
                  <a:lnTo>
                    <a:pt x="44" y="43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8" name="Freeform 135"/>
            <p:cNvSpPr>
              <a:spLocks/>
            </p:cNvSpPr>
            <p:nvPr/>
          </p:nvSpPr>
          <p:spPr bwMode="auto">
            <a:xfrm>
              <a:off x="3987784" y="3442893"/>
              <a:ext cx="2012057" cy="2972070"/>
            </a:xfrm>
            <a:custGeom>
              <a:avLst/>
              <a:gdLst/>
              <a:ahLst/>
              <a:cxnLst>
                <a:cxn ang="0">
                  <a:pos x="51" y="505"/>
                </a:cxn>
                <a:cxn ang="0">
                  <a:pos x="24" y="489"/>
                </a:cxn>
                <a:cxn ang="0">
                  <a:pos x="0" y="471"/>
                </a:cxn>
                <a:cxn ang="0">
                  <a:pos x="0" y="471"/>
                </a:cxn>
                <a:cxn ang="0">
                  <a:pos x="342" y="0"/>
                </a:cxn>
                <a:cxn ang="0">
                  <a:pos x="342" y="0"/>
                </a:cxn>
                <a:cxn ang="0">
                  <a:pos x="51" y="505"/>
                </a:cxn>
              </a:cxnLst>
              <a:rect l="0" t="0" r="r" b="b"/>
              <a:pathLst>
                <a:path w="342" h="505">
                  <a:moveTo>
                    <a:pt x="51" y="505"/>
                  </a:moveTo>
                  <a:lnTo>
                    <a:pt x="24" y="489"/>
                  </a:lnTo>
                  <a:lnTo>
                    <a:pt x="0" y="471"/>
                  </a:lnTo>
                  <a:lnTo>
                    <a:pt x="0" y="471"/>
                  </a:lnTo>
                  <a:lnTo>
                    <a:pt x="342" y="0"/>
                  </a:lnTo>
                  <a:lnTo>
                    <a:pt x="342" y="0"/>
                  </a:lnTo>
                  <a:lnTo>
                    <a:pt x="51" y="50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9" name="Freeform 137"/>
            <p:cNvSpPr>
              <a:spLocks/>
            </p:cNvSpPr>
            <p:nvPr/>
          </p:nvSpPr>
          <p:spPr bwMode="auto">
            <a:xfrm>
              <a:off x="4620634" y="3437473"/>
              <a:ext cx="1382554" cy="3266334"/>
            </a:xfrm>
            <a:custGeom>
              <a:avLst/>
              <a:gdLst/>
              <a:ahLst/>
              <a:cxnLst>
                <a:cxn ang="0">
                  <a:pos x="55" y="555"/>
                </a:cxn>
                <a:cxn ang="0">
                  <a:pos x="27" y="545"/>
                </a:cxn>
                <a:cxn ang="0">
                  <a:pos x="0" y="533"/>
                </a:cxn>
                <a:cxn ang="0">
                  <a:pos x="0" y="533"/>
                </a:cxn>
                <a:cxn ang="0">
                  <a:pos x="235" y="0"/>
                </a:cxn>
                <a:cxn ang="0">
                  <a:pos x="235" y="0"/>
                </a:cxn>
                <a:cxn ang="0">
                  <a:pos x="55" y="555"/>
                </a:cxn>
              </a:cxnLst>
              <a:rect l="0" t="0" r="r" b="b"/>
              <a:pathLst>
                <a:path w="235" h="555">
                  <a:moveTo>
                    <a:pt x="55" y="555"/>
                  </a:moveTo>
                  <a:lnTo>
                    <a:pt x="27" y="545"/>
                  </a:lnTo>
                  <a:lnTo>
                    <a:pt x="0" y="533"/>
                  </a:lnTo>
                  <a:lnTo>
                    <a:pt x="0" y="533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55" y="55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0" name="Freeform 139"/>
            <p:cNvSpPr>
              <a:spLocks/>
            </p:cNvSpPr>
            <p:nvPr/>
          </p:nvSpPr>
          <p:spPr bwMode="auto">
            <a:xfrm>
              <a:off x="5289646" y="3425238"/>
              <a:ext cx="717751" cy="3407581"/>
            </a:xfrm>
            <a:custGeom>
              <a:avLst/>
              <a:gdLst/>
              <a:ahLst/>
              <a:cxnLst>
                <a:cxn ang="0">
                  <a:pos x="60" y="579"/>
                </a:cxn>
                <a:cxn ang="0">
                  <a:pos x="30" y="576"/>
                </a:cxn>
                <a:cxn ang="0">
                  <a:pos x="0" y="570"/>
                </a:cxn>
                <a:cxn ang="0">
                  <a:pos x="0" y="570"/>
                </a:cxn>
                <a:cxn ang="0">
                  <a:pos x="122" y="0"/>
                </a:cxn>
                <a:cxn ang="0">
                  <a:pos x="122" y="0"/>
                </a:cxn>
                <a:cxn ang="0">
                  <a:pos x="60" y="579"/>
                </a:cxn>
              </a:cxnLst>
              <a:rect l="0" t="0" r="r" b="b"/>
              <a:pathLst>
                <a:path w="122" h="579">
                  <a:moveTo>
                    <a:pt x="60" y="579"/>
                  </a:moveTo>
                  <a:lnTo>
                    <a:pt x="30" y="576"/>
                  </a:lnTo>
                  <a:lnTo>
                    <a:pt x="0" y="570"/>
                  </a:lnTo>
                  <a:lnTo>
                    <a:pt x="0" y="57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60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1" name="Freeform 141"/>
            <p:cNvSpPr>
              <a:spLocks/>
            </p:cNvSpPr>
            <p:nvPr/>
          </p:nvSpPr>
          <p:spPr bwMode="auto">
            <a:xfrm>
              <a:off x="6007397" y="3442893"/>
              <a:ext cx="358876" cy="3425237"/>
            </a:xfrm>
            <a:custGeom>
              <a:avLst/>
              <a:gdLst/>
              <a:ahLst/>
              <a:cxnLst>
                <a:cxn ang="0">
                  <a:pos x="61" y="579"/>
                </a:cxn>
                <a:cxn ang="0">
                  <a:pos x="31" y="582"/>
                </a:cxn>
                <a:cxn ang="0">
                  <a:pos x="0" y="582"/>
                </a:cxn>
                <a:cxn ang="0">
                  <a:pos x="0" y="58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1" y="579"/>
                </a:cxn>
              </a:cxnLst>
              <a:rect l="0" t="0" r="r" b="b"/>
              <a:pathLst>
                <a:path w="61" h="582">
                  <a:moveTo>
                    <a:pt x="61" y="579"/>
                  </a:moveTo>
                  <a:lnTo>
                    <a:pt x="31" y="582"/>
                  </a:lnTo>
                  <a:lnTo>
                    <a:pt x="0" y="582"/>
                  </a:lnTo>
                  <a:lnTo>
                    <a:pt x="0" y="582"/>
                  </a:lnTo>
                  <a:lnTo>
                    <a:pt x="0" y="0"/>
                  </a:lnTo>
                  <a:lnTo>
                    <a:pt x="0" y="0"/>
                  </a:lnTo>
                  <a:lnTo>
                    <a:pt x="61" y="57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2" name="Freeform 143"/>
            <p:cNvSpPr>
              <a:spLocks/>
            </p:cNvSpPr>
            <p:nvPr/>
          </p:nvSpPr>
          <p:spPr bwMode="auto">
            <a:xfrm>
              <a:off x="6005724" y="3442893"/>
              <a:ext cx="1058977" cy="3354613"/>
            </a:xfrm>
            <a:custGeom>
              <a:avLst/>
              <a:gdLst/>
              <a:ahLst/>
              <a:cxnLst>
                <a:cxn ang="0">
                  <a:pos x="180" y="553"/>
                </a:cxn>
                <a:cxn ang="0">
                  <a:pos x="150" y="562"/>
                </a:cxn>
                <a:cxn ang="0">
                  <a:pos x="120" y="570"/>
                </a:cxn>
                <a:cxn ang="0">
                  <a:pos x="120" y="57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80" y="553"/>
                </a:cxn>
              </a:cxnLst>
              <a:rect l="0" t="0" r="r" b="b"/>
              <a:pathLst>
                <a:path w="180" h="570">
                  <a:moveTo>
                    <a:pt x="180" y="553"/>
                  </a:moveTo>
                  <a:lnTo>
                    <a:pt x="150" y="562"/>
                  </a:lnTo>
                  <a:lnTo>
                    <a:pt x="120" y="570"/>
                  </a:lnTo>
                  <a:lnTo>
                    <a:pt x="120" y="57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80" y="55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3" name="Freeform 145"/>
            <p:cNvSpPr>
              <a:spLocks/>
            </p:cNvSpPr>
            <p:nvPr/>
          </p:nvSpPr>
          <p:spPr bwMode="auto">
            <a:xfrm>
              <a:off x="6005724" y="3442893"/>
              <a:ext cx="1712013" cy="3125087"/>
            </a:xfrm>
            <a:custGeom>
              <a:avLst/>
              <a:gdLst/>
              <a:ahLst/>
              <a:cxnLst>
                <a:cxn ang="0">
                  <a:pos x="291" y="504"/>
                </a:cxn>
                <a:cxn ang="0">
                  <a:pos x="264" y="519"/>
                </a:cxn>
                <a:cxn ang="0">
                  <a:pos x="237" y="531"/>
                </a:cxn>
                <a:cxn ang="0">
                  <a:pos x="237" y="53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91" y="504"/>
                </a:cxn>
              </a:cxnLst>
              <a:rect l="0" t="0" r="r" b="b"/>
              <a:pathLst>
                <a:path w="291" h="531">
                  <a:moveTo>
                    <a:pt x="291" y="504"/>
                  </a:moveTo>
                  <a:lnTo>
                    <a:pt x="264" y="519"/>
                  </a:lnTo>
                  <a:lnTo>
                    <a:pt x="237" y="531"/>
                  </a:lnTo>
                  <a:lnTo>
                    <a:pt x="237" y="531"/>
                  </a:lnTo>
                  <a:lnTo>
                    <a:pt x="0" y="0"/>
                  </a:lnTo>
                  <a:lnTo>
                    <a:pt x="0" y="0"/>
                  </a:lnTo>
                  <a:lnTo>
                    <a:pt x="291" y="50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4" name="Freeform 147"/>
            <p:cNvSpPr>
              <a:spLocks/>
            </p:cNvSpPr>
            <p:nvPr/>
          </p:nvSpPr>
          <p:spPr bwMode="auto">
            <a:xfrm>
              <a:off x="5999374" y="3431123"/>
              <a:ext cx="2288567" cy="2771970"/>
            </a:xfrm>
            <a:custGeom>
              <a:avLst/>
              <a:gdLst/>
              <a:ahLst/>
              <a:cxnLst>
                <a:cxn ang="0">
                  <a:pos x="389" y="432"/>
                </a:cxn>
                <a:cxn ang="0">
                  <a:pos x="366" y="453"/>
                </a:cxn>
                <a:cxn ang="0">
                  <a:pos x="342" y="471"/>
                </a:cxn>
                <a:cxn ang="0">
                  <a:pos x="342" y="47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89" y="432"/>
                </a:cxn>
              </a:cxnLst>
              <a:rect l="0" t="0" r="r" b="b"/>
              <a:pathLst>
                <a:path w="389" h="471">
                  <a:moveTo>
                    <a:pt x="389" y="432"/>
                  </a:moveTo>
                  <a:lnTo>
                    <a:pt x="366" y="453"/>
                  </a:lnTo>
                  <a:lnTo>
                    <a:pt x="342" y="471"/>
                  </a:lnTo>
                  <a:lnTo>
                    <a:pt x="342" y="471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9" y="43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5" name="Freeform 149"/>
            <p:cNvSpPr>
              <a:spLocks/>
            </p:cNvSpPr>
            <p:nvPr/>
          </p:nvSpPr>
          <p:spPr bwMode="auto">
            <a:xfrm>
              <a:off x="6006931" y="3435336"/>
              <a:ext cx="2770990" cy="2283491"/>
            </a:xfrm>
            <a:custGeom>
              <a:avLst/>
              <a:gdLst/>
              <a:ahLst/>
              <a:cxnLst>
                <a:cxn ang="0">
                  <a:pos x="471" y="342"/>
                </a:cxn>
                <a:cxn ang="0">
                  <a:pos x="453" y="366"/>
                </a:cxn>
                <a:cxn ang="0">
                  <a:pos x="434" y="388"/>
                </a:cxn>
                <a:cxn ang="0">
                  <a:pos x="434" y="38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71" y="342"/>
                </a:cxn>
              </a:cxnLst>
              <a:rect l="0" t="0" r="r" b="b"/>
              <a:pathLst>
                <a:path w="471" h="388">
                  <a:moveTo>
                    <a:pt x="471" y="342"/>
                  </a:moveTo>
                  <a:lnTo>
                    <a:pt x="453" y="366"/>
                  </a:lnTo>
                  <a:lnTo>
                    <a:pt x="434" y="388"/>
                  </a:lnTo>
                  <a:lnTo>
                    <a:pt x="434" y="388"/>
                  </a:lnTo>
                  <a:lnTo>
                    <a:pt x="0" y="0"/>
                  </a:lnTo>
                  <a:lnTo>
                    <a:pt x="0" y="0"/>
                  </a:lnTo>
                  <a:lnTo>
                    <a:pt x="471" y="3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6" name="Freeform 151"/>
            <p:cNvSpPr>
              <a:spLocks/>
            </p:cNvSpPr>
            <p:nvPr/>
          </p:nvSpPr>
          <p:spPr bwMode="auto">
            <a:xfrm>
              <a:off x="5999840" y="3432795"/>
              <a:ext cx="3129866" cy="1712618"/>
            </a:xfrm>
            <a:custGeom>
              <a:avLst/>
              <a:gdLst/>
              <a:ahLst/>
              <a:cxnLst>
                <a:cxn ang="0">
                  <a:pos x="532" y="237"/>
                </a:cxn>
                <a:cxn ang="0">
                  <a:pos x="519" y="264"/>
                </a:cxn>
                <a:cxn ang="0">
                  <a:pos x="504" y="291"/>
                </a:cxn>
                <a:cxn ang="0">
                  <a:pos x="504" y="29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32" y="237"/>
                </a:cxn>
              </a:cxnLst>
              <a:rect l="0" t="0" r="r" b="b"/>
              <a:pathLst>
                <a:path w="532" h="291">
                  <a:moveTo>
                    <a:pt x="532" y="237"/>
                  </a:moveTo>
                  <a:lnTo>
                    <a:pt x="519" y="264"/>
                  </a:lnTo>
                  <a:lnTo>
                    <a:pt x="504" y="291"/>
                  </a:lnTo>
                  <a:lnTo>
                    <a:pt x="504" y="29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32" y="23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7" name="Freeform 153"/>
            <p:cNvSpPr>
              <a:spLocks/>
            </p:cNvSpPr>
            <p:nvPr/>
          </p:nvSpPr>
          <p:spPr bwMode="auto">
            <a:xfrm>
              <a:off x="6007397" y="3438680"/>
              <a:ext cx="3353428" cy="1059352"/>
            </a:xfrm>
            <a:custGeom>
              <a:avLst/>
              <a:gdLst/>
              <a:ahLst/>
              <a:cxnLst>
                <a:cxn ang="0">
                  <a:pos x="570" y="122"/>
                </a:cxn>
                <a:cxn ang="0">
                  <a:pos x="562" y="150"/>
                </a:cxn>
                <a:cxn ang="0">
                  <a:pos x="553" y="180"/>
                </a:cxn>
                <a:cxn ang="0">
                  <a:pos x="553" y="18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70" y="122"/>
                </a:cxn>
              </a:cxnLst>
              <a:rect l="0" t="0" r="r" b="b"/>
              <a:pathLst>
                <a:path w="570" h="180">
                  <a:moveTo>
                    <a:pt x="570" y="122"/>
                  </a:moveTo>
                  <a:lnTo>
                    <a:pt x="562" y="150"/>
                  </a:lnTo>
                  <a:lnTo>
                    <a:pt x="553" y="180"/>
                  </a:lnTo>
                  <a:lnTo>
                    <a:pt x="553" y="180"/>
                  </a:lnTo>
                  <a:lnTo>
                    <a:pt x="0" y="0"/>
                  </a:lnTo>
                  <a:lnTo>
                    <a:pt x="0" y="0"/>
                  </a:lnTo>
                  <a:lnTo>
                    <a:pt x="570" y="12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</p:grpSp>
      <p:sp>
        <p:nvSpPr>
          <p:cNvPr id="35" name="テキスト ボックス 34"/>
          <p:cNvSpPr txBox="1"/>
          <p:nvPr/>
        </p:nvSpPr>
        <p:spPr>
          <a:xfrm>
            <a:off x="9287038" y="6182948"/>
            <a:ext cx="2904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16</a:t>
            </a:r>
            <a:r>
              <a:rPr kumimoji="1" lang="en-US" altLang="ja-JP" dirty="0"/>
              <a:t> seconds per round trip</a:t>
            </a:r>
            <a:endParaRPr kumimoji="1" lang="ja-JP" altLang="en-US" dirty="0"/>
          </a:p>
        </p:txBody>
      </p:sp>
      <p:sp>
        <p:nvSpPr>
          <p:cNvPr id="36" name="楕円 35"/>
          <p:cNvSpPr/>
          <p:nvPr/>
        </p:nvSpPr>
        <p:spPr>
          <a:xfrm>
            <a:off x="2415803" y="404587"/>
            <a:ext cx="391373" cy="39137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2519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000"/>
    </mc:Choice>
    <mc:Fallback xmlns="">
      <p:transition spd="slow" advTm="16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2500" decel="250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1.38778E-17 L 0.56706 -0.00903 " pathEditMode="relative" rAng="0" ptsTypes="AA">
                                      <p:cBhvr>
                                        <p:cTn id="6" dur="8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46" y="-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7214</TotalTime>
  <Words>20</Words>
  <Application>Microsoft Office PowerPoint</Application>
  <PresentationFormat>Bredbild</PresentationFormat>
  <Paragraphs>4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8" baseType="lpstr">
      <vt:lpstr>游ゴシック</vt:lpstr>
      <vt:lpstr>游ゴシック Light</vt:lpstr>
      <vt:lpstr>Arial</vt:lpstr>
      <vt:lpstr>Office テーマ</vt:lpstr>
      <vt:lpstr>PowerPoint-presentation</vt:lpstr>
      <vt:lpstr>PowerPoint-presentation</vt:lpstr>
      <vt:lpstr>PowerPoint-presentation</vt:lpstr>
      <vt:lpstr>PowerPoint-presentation</vt:lpstr>
    </vt:vector>
  </TitlesOfParts>
  <Company>UNITCOM 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伊藤 裕之</dc:creator>
  <cp:lastModifiedBy>Emma Csemiczky</cp:lastModifiedBy>
  <cp:revision>11</cp:revision>
  <dcterms:created xsi:type="dcterms:W3CDTF">2021-09-06T12:24:46Z</dcterms:created>
  <dcterms:modified xsi:type="dcterms:W3CDTF">2022-06-16T12:21:18Z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