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22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62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31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16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5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6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4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90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21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0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10A23-3FB1-41C8-BA15-AAEAD051482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4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グループ化 65"/>
          <p:cNvGrpSpPr/>
          <p:nvPr/>
        </p:nvGrpSpPr>
        <p:grpSpPr>
          <a:xfrm>
            <a:off x="2663506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7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65" name="楕円 64"/>
          <p:cNvSpPr/>
          <p:nvPr/>
        </p:nvSpPr>
        <p:spPr>
          <a:xfrm>
            <a:off x="2415803" y="404587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087573" y="6230297"/>
            <a:ext cx="2776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 seconds per round trip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10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6000" accel="20000" decel="2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38778E-17 L 0.56706 -0.0090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46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グループ化 65"/>
          <p:cNvGrpSpPr/>
          <p:nvPr/>
        </p:nvGrpSpPr>
        <p:grpSpPr>
          <a:xfrm>
            <a:off x="2663506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7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9231305" y="6198648"/>
            <a:ext cx="2776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r>
              <a:rPr kumimoji="1" lang="en-US" altLang="ja-JP" dirty="0"/>
              <a:t> seconds per round trip</a:t>
            </a:r>
            <a:endParaRPr kumimoji="1" lang="ja-JP" altLang="en-US" dirty="0"/>
          </a:p>
        </p:txBody>
      </p:sp>
      <p:sp>
        <p:nvSpPr>
          <p:cNvPr id="35" name="楕円 34"/>
          <p:cNvSpPr/>
          <p:nvPr/>
        </p:nvSpPr>
        <p:spPr>
          <a:xfrm>
            <a:off x="2415803" y="404587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323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5000" accel="10000" decel="1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38778E-17 L 0.56706 -0.0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46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グループ化 65"/>
          <p:cNvGrpSpPr/>
          <p:nvPr/>
        </p:nvGrpSpPr>
        <p:grpSpPr>
          <a:xfrm>
            <a:off x="2663506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7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9231305" y="6198648"/>
            <a:ext cx="2776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8</a:t>
            </a:r>
            <a:r>
              <a:rPr kumimoji="1" lang="en-US" altLang="ja-JP" dirty="0"/>
              <a:t> seconds per round trip</a:t>
            </a:r>
            <a:endParaRPr kumimoji="1" lang="ja-JP" altLang="en-US" dirty="0"/>
          </a:p>
        </p:txBody>
      </p:sp>
      <p:sp>
        <p:nvSpPr>
          <p:cNvPr id="35" name="楕円 34"/>
          <p:cNvSpPr/>
          <p:nvPr/>
        </p:nvSpPr>
        <p:spPr>
          <a:xfrm>
            <a:off x="2415803" y="404587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759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2000" accel="5000" decel="5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38778E-17 L 0.56706 -0.00903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46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グループ化 65"/>
          <p:cNvGrpSpPr/>
          <p:nvPr/>
        </p:nvGrpSpPr>
        <p:grpSpPr>
          <a:xfrm>
            <a:off x="2663506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7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9287038" y="6182948"/>
            <a:ext cx="290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16</a:t>
            </a:r>
            <a:r>
              <a:rPr kumimoji="1" lang="en-US" altLang="ja-JP" dirty="0"/>
              <a:t> seconds per round trip</a:t>
            </a:r>
            <a:endParaRPr kumimoji="1" lang="ja-JP" altLang="en-US" dirty="0"/>
          </a:p>
        </p:txBody>
      </p:sp>
      <p:sp>
        <p:nvSpPr>
          <p:cNvPr id="36" name="楕円 35"/>
          <p:cNvSpPr/>
          <p:nvPr/>
        </p:nvSpPr>
        <p:spPr>
          <a:xfrm>
            <a:off x="2415803" y="404587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519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00"/>
    </mc:Choice>
    <mc:Fallback xmlns="">
      <p:transition spd="slow" advTm="1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00" decel="25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38778E-17 L 0.56706 -0.00903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46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7214</TotalTime>
  <Words>20</Words>
  <Application>Microsoft Office PowerPoint</Application>
  <PresentationFormat>Bredbild</PresentationFormat>
  <Paragraphs>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PowerPoint-presentation</vt:lpstr>
      <vt:lpstr>PowerPoint-presentation</vt:lpstr>
      <vt:lpstr>PowerPoint-presentation</vt:lpstr>
      <vt:lpstr>PowerPoint-presentation</vt:lpstr>
    </vt:vector>
  </TitlesOfParts>
  <Company>UNITCOM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裕之</dc:creator>
  <cp:lastModifiedBy>Emma Csemiczky</cp:lastModifiedBy>
  <cp:revision>11</cp:revision>
  <dcterms:created xsi:type="dcterms:W3CDTF">2021-09-06T12:24:46Z</dcterms:created>
  <dcterms:modified xsi:type="dcterms:W3CDTF">2022-06-16T12:21:18Z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