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2208" y="-1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380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083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35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7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183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6140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252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0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489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41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762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C3496-84A2-CD43-8323-08B227E30171}" type="datetimeFigureOut">
              <a:rPr lang="en-US" smtClean="0"/>
              <a:t>10/4/21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D7E8F3-D9B2-B548-B4E5-900857EEBF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055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786156" y="333326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840930" y="338544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18322" y="333326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73096" y="338544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786156" y="22855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3840930" y="22995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18322" y="22855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673096" y="22995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3786156" y="41016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866330" y="41537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618322" y="41016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698496" y="41537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 rot="5400000">
            <a:off x="6175" y="2078491"/>
            <a:ext cx="3988925" cy="2796907"/>
            <a:chOff x="822621" y="1293409"/>
            <a:chExt cx="3330279" cy="3712897"/>
          </a:xfrm>
          <a:solidFill>
            <a:srgbClr val="000000"/>
          </a:solidFill>
        </p:grpSpPr>
        <p:grpSp>
          <p:nvGrpSpPr>
            <p:cNvPr id="17" name="Group 16"/>
            <p:cNvGrpSpPr/>
            <p:nvPr/>
          </p:nvGrpSpPr>
          <p:grpSpPr>
            <a:xfrm>
              <a:off x="822621" y="1293409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46" name="Rectangle 45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Rectangle 46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Rectangle 47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8" name="Group 17"/>
            <p:cNvGrpSpPr/>
            <p:nvPr/>
          </p:nvGrpSpPr>
          <p:grpSpPr>
            <a:xfrm>
              <a:off x="822621" y="17686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43" name="Rectangle 42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Rectangle 44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9" name="Group 18"/>
            <p:cNvGrpSpPr/>
            <p:nvPr/>
          </p:nvGrpSpPr>
          <p:grpSpPr>
            <a:xfrm>
              <a:off x="822621" y="223811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40" name="Rectangle 39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Rectangle 40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Rectangle 41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822621" y="27134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7" name="Rectangle 36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Rectangle 37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Rectangle 38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1" name="Group 20"/>
            <p:cNvGrpSpPr/>
            <p:nvPr/>
          </p:nvGrpSpPr>
          <p:grpSpPr>
            <a:xfrm>
              <a:off x="822621" y="31979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4" name="Rectangle 33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822621" y="367328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822621" y="41485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24" name="Group 23"/>
            <p:cNvGrpSpPr/>
            <p:nvPr/>
          </p:nvGrpSpPr>
          <p:grpSpPr>
            <a:xfrm>
              <a:off x="822621" y="4617445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49" name="TextBox 48"/>
          <p:cNvSpPr txBox="1"/>
          <p:nvPr/>
        </p:nvSpPr>
        <p:spPr>
          <a:xfrm>
            <a:off x="576784" y="495300"/>
            <a:ext cx="7881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see the illusion, click on the grating and hold down your right arrow key so that</a:t>
            </a:r>
          </a:p>
          <a:p>
            <a:r>
              <a:rPr lang="en-US" dirty="0" smtClean="0"/>
              <a:t>It drifts across the eye patterns steadily.</a:t>
            </a:r>
            <a:endParaRPr lang="en-US" dirty="0"/>
          </a:p>
        </p:txBody>
      </p:sp>
      <p:sp>
        <p:nvSpPr>
          <p:cNvPr id="50" name="Oval 49"/>
          <p:cNvSpPr/>
          <p:nvPr/>
        </p:nvSpPr>
        <p:spPr>
          <a:xfrm>
            <a:off x="3786156" y="49525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/>
          <p:cNvSpPr/>
          <p:nvPr/>
        </p:nvSpPr>
        <p:spPr>
          <a:xfrm>
            <a:off x="3866330" y="50300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4618322" y="4952517"/>
            <a:ext cx="254000" cy="254000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4698496" y="5030098"/>
            <a:ext cx="148167" cy="148167"/>
          </a:xfrm>
          <a:prstGeom prst="ellipse">
            <a:avLst/>
          </a:prstGeom>
          <a:solidFill>
            <a:schemeClr val="tx1"/>
          </a:solidFill>
          <a:ln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381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-50975" y="2078491"/>
            <a:ext cx="3988925" cy="2796907"/>
            <a:chOff x="822621" y="1293409"/>
            <a:chExt cx="3330279" cy="3712897"/>
          </a:xfrm>
          <a:solidFill>
            <a:srgbClr val="000000"/>
          </a:solidFill>
        </p:grpSpPr>
        <p:grpSp>
          <p:nvGrpSpPr>
            <p:cNvPr id="5" name="Group 4"/>
            <p:cNvGrpSpPr/>
            <p:nvPr/>
          </p:nvGrpSpPr>
          <p:grpSpPr>
            <a:xfrm>
              <a:off x="822621" y="1293409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4" name="Rectangle 33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822621" y="17686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22621" y="223811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22621" y="27134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22621" y="31979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22621" y="367328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9" name="Rectangle 18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822621" y="41485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822621" y="4617445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3" name="Rectangle 12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54" name="Group 53"/>
          <p:cNvGrpSpPr/>
          <p:nvPr/>
        </p:nvGrpSpPr>
        <p:grpSpPr>
          <a:xfrm>
            <a:off x="3786156" y="2139212"/>
            <a:ext cx="1090522" cy="2722288"/>
            <a:chOff x="3786156" y="2139212"/>
            <a:chExt cx="1090522" cy="2722288"/>
          </a:xfrm>
        </p:grpSpPr>
        <p:sp>
          <p:nvSpPr>
            <p:cNvPr id="2" name="Oval 1"/>
            <p:cNvSpPr/>
            <p:nvPr/>
          </p:nvSpPr>
          <p:spPr>
            <a:xfrm rot="16200000">
              <a:off x="4636047" y="22186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rot="16200000">
              <a:off x="3804197" y="22313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Oval 2"/>
            <p:cNvSpPr/>
            <p:nvPr/>
          </p:nvSpPr>
          <p:spPr>
            <a:xfrm>
              <a:off x="3786156" y="2156400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Oval 39"/>
            <p:cNvSpPr/>
            <p:nvPr/>
          </p:nvSpPr>
          <p:spPr>
            <a:xfrm>
              <a:off x="4615890" y="2139212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rot="21381021">
              <a:off x="4642835" y="46697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810985" y="46824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3792944" y="4607500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4622678" y="4590312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3786156" y="3333267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840930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/>
            <p:cNvSpPr/>
            <p:nvPr/>
          </p:nvSpPr>
          <p:spPr>
            <a:xfrm>
              <a:off x="4618322" y="3333267"/>
              <a:ext cx="254000" cy="25400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673096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76784" y="495300"/>
            <a:ext cx="7881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see the illusion, click on the grating and hold down your right arrow key so that</a:t>
            </a:r>
          </a:p>
          <a:p>
            <a:r>
              <a:rPr lang="en-US" dirty="0" smtClean="0"/>
              <a:t>It drifts across the eye patterns steadily.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423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xmlns:p14="http://schemas.microsoft.com/office/powerpoint/2010/main" spd="slow" advClick="0" advTm="1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25225" y="2078491"/>
            <a:ext cx="3988925" cy="2796907"/>
            <a:chOff x="822621" y="1293409"/>
            <a:chExt cx="3330279" cy="3712897"/>
          </a:xfrm>
          <a:solidFill>
            <a:srgbClr val="000000"/>
          </a:solidFill>
        </p:grpSpPr>
        <p:grpSp>
          <p:nvGrpSpPr>
            <p:cNvPr id="5" name="Group 4"/>
            <p:cNvGrpSpPr/>
            <p:nvPr/>
          </p:nvGrpSpPr>
          <p:grpSpPr>
            <a:xfrm>
              <a:off x="822621" y="1293409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4" name="Rectangle 33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822621" y="17686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22621" y="223811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22621" y="27134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22621" y="31979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22621" y="367328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9" name="Rectangle 18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822621" y="41485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822621" y="4617445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3" name="Rectangle 12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53" name="TextBox 52"/>
          <p:cNvSpPr txBox="1"/>
          <p:nvPr/>
        </p:nvSpPr>
        <p:spPr>
          <a:xfrm>
            <a:off x="576784" y="495300"/>
            <a:ext cx="7881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see the illusion, click on the grating and hold down your right arrow key so that</a:t>
            </a:r>
          </a:p>
          <a:p>
            <a:r>
              <a:rPr lang="en-US" dirty="0" smtClean="0"/>
              <a:t>It drifts across the eye patterns steadily.</a:t>
            </a:r>
            <a:endParaRPr lang="en-US" dirty="0"/>
          </a:p>
        </p:txBody>
      </p:sp>
      <p:grpSp>
        <p:nvGrpSpPr>
          <p:cNvPr id="37" name="Group 36"/>
          <p:cNvGrpSpPr/>
          <p:nvPr/>
        </p:nvGrpSpPr>
        <p:grpSpPr>
          <a:xfrm>
            <a:off x="3716744" y="2084056"/>
            <a:ext cx="1236256" cy="2840944"/>
            <a:chOff x="3716744" y="2084056"/>
            <a:chExt cx="1236256" cy="2840944"/>
          </a:xfrm>
        </p:grpSpPr>
        <p:sp>
          <p:nvSpPr>
            <p:cNvPr id="2" name="Oval 1"/>
            <p:cNvSpPr/>
            <p:nvPr/>
          </p:nvSpPr>
          <p:spPr>
            <a:xfrm rot="16200000">
              <a:off x="4636047" y="22186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rot="16200000">
              <a:off x="3804197" y="22313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rot="21381021">
              <a:off x="4642835" y="46697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810985" y="46824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Oval 42"/>
            <p:cNvSpPr/>
            <p:nvPr/>
          </p:nvSpPr>
          <p:spPr>
            <a:xfrm>
              <a:off x="3729444" y="4526944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840930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673096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Oval 47"/>
            <p:cNvSpPr/>
            <p:nvPr/>
          </p:nvSpPr>
          <p:spPr>
            <a:xfrm>
              <a:off x="4554944" y="4526944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/>
            <p:cNvSpPr/>
            <p:nvPr/>
          </p:nvSpPr>
          <p:spPr>
            <a:xfrm>
              <a:off x="3716744" y="3271087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/>
            <p:cNvSpPr/>
            <p:nvPr/>
          </p:nvSpPr>
          <p:spPr>
            <a:xfrm>
              <a:off x="4542244" y="3271087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54"/>
            <p:cNvSpPr/>
            <p:nvPr/>
          </p:nvSpPr>
          <p:spPr>
            <a:xfrm>
              <a:off x="3716744" y="2084056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/>
            <p:cNvSpPr/>
            <p:nvPr/>
          </p:nvSpPr>
          <p:spPr>
            <a:xfrm>
              <a:off x="4542244" y="2084056"/>
              <a:ext cx="398056" cy="398056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16252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xmlns:p14="http://schemas.microsoft.com/office/powerpoint/2010/main" spd="slow" advClick="0" advTm="1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5400000">
            <a:off x="12525" y="2078491"/>
            <a:ext cx="3988925" cy="2796907"/>
            <a:chOff x="822621" y="1293409"/>
            <a:chExt cx="3330279" cy="3712897"/>
          </a:xfrm>
          <a:solidFill>
            <a:srgbClr val="000000"/>
          </a:solidFill>
        </p:grpSpPr>
        <p:grpSp>
          <p:nvGrpSpPr>
            <p:cNvPr id="5" name="Group 4"/>
            <p:cNvGrpSpPr/>
            <p:nvPr/>
          </p:nvGrpSpPr>
          <p:grpSpPr>
            <a:xfrm>
              <a:off x="822621" y="1293409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4" name="Rectangle 33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Rectangle 34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Rectangle 35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822621" y="17686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31" name="Rectangle 30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Rectangle 31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3" name="Rectangle 32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822621" y="223811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8" name="Rectangle 27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9" name="Rectangle 28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822621" y="27134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5" name="Rectangle 24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Rectangle 26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822621" y="3197998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22" name="Rectangle 21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822621" y="3673287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9" name="Rectangle 18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822621" y="4148506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8" name="Rectangle 17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11"/>
            <p:cNvGrpSpPr/>
            <p:nvPr/>
          </p:nvGrpSpPr>
          <p:grpSpPr>
            <a:xfrm>
              <a:off x="822621" y="4617445"/>
              <a:ext cx="3330279" cy="388861"/>
              <a:chOff x="822621" y="1293409"/>
              <a:chExt cx="3330279" cy="388861"/>
            </a:xfrm>
            <a:grpFill/>
          </p:grpSpPr>
          <p:sp>
            <p:nvSpPr>
              <p:cNvPr id="13" name="Rectangle 12"/>
              <p:cNvSpPr/>
              <p:nvPr/>
            </p:nvSpPr>
            <p:spPr>
              <a:xfrm>
                <a:off x="822621" y="12934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822621" y="1445809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822621" y="1610428"/>
                <a:ext cx="3330279" cy="71842"/>
              </a:xfrm>
              <a:prstGeom prst="rect">
                <a:avLst/>
              </a:prstGeom>
              <a:grpFill/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3" name="Group 2"/>
          <p:cNvGrpSpPr/>
          <p:nvPr/>
        </p:nvGrpSpPr>
        <p:grpSpPr>
          <a:xfrm>
            <a:off x="3810985" y="2156400"/>
            <a:ext cx="1055962" cy="2625657"/>
            <a:chOff x="3810985" y="2156400"/>
            <a:chExt cx="1055962" cy="2625657"/>
          </a:xfrm>
        </p:grpSpPr>
        <p:sp>
          <p:nvSpPr>
            <p:cNvPr id="2" name="Oval 1"/>
            <p:cNvSpPr/>
            <p:nvPr/>
          </p:nvSpPr>
          <p:spPr>
            <a:xfrm rot="16200000">
              <a:off x="4636047" y="22186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Oval 38"/>
            <p:cNvSpPr/>
            <p:nvPr/>
          </p:nvSpPr>
          <p:spPr>
            <a:xfrm rot="16200000">
              <a:off x="3804197" y="22313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Oval 40"/>
            <p:cNvSpPr/>
            <p:nvPr/>
          </p:nvSpPr>
          <p:spPr>
            <a:xfrm rot="21381021">
              <a:off x="4642835" y="46697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Oval 41"/>
            <p:cNvSpPr/>
            <p:nvPr/>
          </p:nvSpPr>
          <p:spPr>
            <a:xfrm>
              <a:off x="3810985" y="4682455"/>
              <a:ext cx="224112" cy="99602"/>
            </a:xfrm>
            <a:prstGeom prst="ellipse">
              <a:avLst/>
            </a:prstGeom>
            <a:solidFill>
              <a:schemeClr val="tx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Oval 49"/>
            <p:cNvSpPr/>
            <p:nvPr/>
          </p:nvSpPr>
          <p:spPr>
            <a:xfrm>
              <a:off x="3840930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/>
            <p:cNvSpPr/>
            <p:nvPr/>
          </p:nvSpPr>
          <p:spPr>
            <a:xfrm>
              <a:off x="4673096" y="3385448"/>
              <a:ext cx="148167" cy="148167"/>
            </a:xfrm>
            <a:prstGeom prst="ellipse">
              <a:avLst/>
            </a:prstGeom>
            <a:solidFill>
              <a:schemeClr val="tx1"/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576784" y="495300"/>
            <a:ext cx="7881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To see the illusion, click on the grating and hold down your right arrow key so that</a:t>
            </a:r>
          </a:p>
          <a:p>
            <a:r>
              <a:rPr lang="en-US" dirty="0" smtClean="0"/>
              <a:t>It drifts across the eye patterns steadily.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12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100"/>
    </mc:Choice>
    <mc:Fallback xmlns="">
      <p:transition xmlns:p14="http://schemas.microsoft.com/office/powerpoint/2010/main" spd="slow" advClick="0" advTm="10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104</Words>
  <Application>Microsoft Macintosh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EGI</dc:creator>
  <cp:lastModifiedBy>EGI</cp:lastModifiedBy>
  <cp:revision>2</cp:revision>
  <dcterms:created xsi:type="dcterms:W3CDTF">2021-10-04T14:05:32Z</dcterms:created>
  <dcterms:modified xsi:type="dcterms:W3CDTF">2021-10-04T14:24:43Z</dcterms:modified>
</cp:coreProperties>
</file>